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7"/>
  </p:notesMasterIdLst>
  <p:handoutMasterIdLst>
    <p:handoutMasterId r:id="rId8"/>
  </p:handoutMasterIdLst>
  <p:sldIdLst>
    <p:sldId id="292" r:id="rId5"/>
    <p:sldId id="291" r:id="rId6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30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5563" userDrawn="1">
          <p15:clr>
            <a:srgbClr val="A4A3A4"/>
          </p15:clr>
        </p15:guide>
        <p15:guide id="9" pos="2070" userDrawn="1">
          <p15:clr>
            <a:srgbClr val="A4A3A4"/>
          </p15:clr>
        </p15:guide>
        <p15:guide id="10" pos="41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2388CD"/>
    <a:srgbClr val="00D3A0"/>
    <a:srgbClr val="7030A0"/>
    <a:srgbClr val="36BBA4"/>
    <a:srgbClr val="B1C800"/>
    <a:srgbClr val="39378B"/>
    <a:srgbClr val="EB6A0A"/>
    <a:srgbClr val="F29501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8" autoAdjust="0"/>
    <p:restoredTop sz="81443" autoAdjust="0"/>
  </p:normalViewPr>
  <p:slideViewPr>
    <p:cSldViewPr showGuides="1">
      <p:cViewPr varScale="1">
        <p:scale>
          <a:sx n="45" d="100"/>
          <a:sy n="45" d="100"/>
        </p:scale>
        <p:origin x="60" y="384"/>
      </p:cViewPr>
      <p:guideLst>
        <p:guide orient="horz" pos="3793"/>
        <p:guide orient="horz" pos="255"/>
        <p:guide orient="horz" pos="799"/>
        <p:guide pos="7378"/>
        <p:guide pos="301"/>
        <p:guide orient="horz" pos="2160"/>
        <p:guide pos="3840"/>
        <p:guide pos="5563"/>
        <p:guide pos="2070"/>
        <p:guide pos="41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14.06.2023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62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0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2F0268-8B66-69E0-C9E2-024D74A214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9045" y="6307245"/>
            <a:ext cx="2394566" cy="35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AB0E7D-F4C5-44F1-9FEB-BB1398E7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2023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Student Award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684E20-42E6-41A4-94BC-DD5061A60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PowerPoint Guidelines serve the purpose of helping you outline and present your idea using a simple and comparable framework.</a:t>
            </a:r>
          </a:p>
          <a:p>
            <a:endParaRPr lang="en-GB" dirty="0"/>
          </a:p>
          <a:p>
            <a:r>
              <a:rPr lang="en-GB" dirty="0"/>
              <a:t>Please note that no submission is accepted that does not follow these basic guidelines: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presentation must be written in English;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use of the </a:t>
            </a:r>
            <a:r>
              <a:rPr lang="en-GB" sz="1600" b="1" u="sng" dirty="0"/>
              <a:t>application template</a:t>
            </a:r>
            <a:r>
              <a:rPr lang="en-GB" sz="1600" b="1" dirty="0"/>
              <a:t> </a:t>
            </a:r>
            <a:r>
              <a:rPr lang="en-GB" sz="1600" dirty="0"/>
              <a:t>is mandatory;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Maximum number of slides: 3;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Minimum acceptable font size: 16pt;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Allowed file formats: PDF, PPT, PPTX, PPSX.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90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AA9BB448-EF4B-42EB-8C35-2778A51F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2023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Student Award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C320952-1F70-4508-8298-3F41F6EA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r>
              <a:rPr lang="en-GB" dirty="0"/>
              <a:t>In addition to the basic rules, the PowerPoint presentation should follow this structure example, covering the aspects below: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1: Identification of the participant/idea;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2: Explanation of the idea (the motivation, to whom is addressed, what problems is supposed to solve, how do you see it going into the market, …);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3: Explanation of the field of the presented idea and how it relates to </a:t>
            </a:r>
            <a:r>
              <a:rPr lang="en-GB" sz="1600" dirty="0" err="1"/>
              <a:t>FhP</a:t>
            </a:r>
            <a:r>
              <a:rPr lang="en-GB" sz="1600" dirty="0"/>
              <a:t>-AICOS’ scientific themes;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4: Focus on the potential impact of your idea.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endParaRPr lang="en-GB" dirty="0"/>
          </a:p>
          <a:p>
            <a:r>
              <a:rPr lang="en-GB" dirty="0"/>
              <a:t>Please note that this structure is </a:t>
            </a:r>
            <a:r>
              <a:rPr lang="en-GB" b="1" u="sng" dirty="0"/>
              <a:t>mandatory</a:t>
            </a:r>
            <a:r>
              <a:rPr lang="en-GB" dirty="0"/>
              <a:t> and candidates must use the </a:t>
            </a:r>
            <a:r>
              <a:rPr lang="en-GB" b="1" u="sng" dirty="0"/>
              <a:t>available template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66604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uidelines - Challenge 2018" id="{726E0FDA-9DDD-4404-B6DF-D385B1D2ADDF}" vid="{C37E1DDC-0957-4524-8A74-3A0E736431B1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E75D237D60499B52A1F8FC2BA0B7" ma:contentTypeVersion="1" ma:contentTypeDescription="Ein neues Dokument erstellen." ma:contentTypeScope="" ma:versionID="03f52fc389eeb09bb117c0b7c36699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c17df15c66a81ee376db90732ad1c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D3B53A8-72B2-4C90-B1ED-BBDDE9A9E2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C0C4C4-3C60-46C9-8FFF-8B029C5CD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9DD87D-F397-4D01-A855-824F56E77EB2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Fraunhofer Challenge 2018 GUIDELINES</Template>
  <TotalTime>84</TotalTime>
  <Words>226</Words>
  <Application>Microsoft Office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Frutiger LT Com 45 Light</vt:lpstr>
      <vt:lpstr>Frutiger LT Com 55 Roman</vt:lpstr>
      <vt:lpstr>Wingdings</vt:lpstr>
      <vt:lpstr>P10_170509_ppt_Master_Ges_de_16zu9</vt:lpstr>
      <vt:lpstr>Fraunhofer Portugal Challenge 2023 – PowerPoint Guidelines Basic Rules for Student Award</vt:lpstr>
      <vt:lpstr>Fraunhofer Portugal Challenge 2023 – PowerPoint Guidelines Basic Rules for Student Award</vt:lpstr>
    </vt:vector>
  </TitlesOfParts>
  <Company>Fraunhofer Gesellschaft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 Basic Rules</dc:title>
  <dc:creator>António Antunes</dc:creator>
  <cp:lastModifiedBy>Raquel Rodrigues</cp:lastModifiedBy>
  <cp:revision>21</cp:revision>
  <cp:lastPrinted>2011-04-27T07:57:31Z</cp:lastPrinted>
  <dcterms:created xsi:type="dcterms:W3CDTF">2019-06-11T10:01:24Z</dcterms:created>
  <dcterms:modified xsi:type="dcterms:W3CDTF">2023-06-14T13:50:52Z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0x010100B5ABE75D237D60499B52A1F8FC2BA0B7</vt:lpwstr>
  </property>
</Properties>
</file>