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1"/>
  </p:notesMasterIdLst>
  <p:handoutMasterIdLst>
    <p:handoutMasterId r:id="rId12"/>
  </p:handoutMasterIdLst>
  <p:sldIdLst>
    <p:sldId id="261" r:id="rId5"/>
    <p:sldId id="290" r:id="rId6"/>
    <p:sldId id="291" r:id="rId7"/>
    <p:sldId id="292" r:id="rId8"/>
    <p:sldId id="293" r:id="rId9"/>
    <p:sldId id="295" r:id="rId10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2388CD"/>
    <a:srgbClr val="00D3A0"/>
    <a:srgbClr val="7030A0"/>
    <a:srgbClr val="36BBA4"/>
    <a:srgbClr val="B1C800"/>
    <a:srgbClr val="39378B"/>
    <a:srgbClr val="EB6A0A"/>
    <a:srgbClr val="F2950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6" autoAdjust="0"/>
    <p:restoredTop sz="81443" autoAdjust="0"/>
  </p:normalViewPr>
  <p:slideViewPr>
    <p:cSldViewPr showGuides="1">
      <p:cViewPr varScale="1">
        <p:scale>
          <a:sx n="63" d="100"/>
          <a:sy n="63" d="100"/>
        </p:scale>
        <p:origin x="1048" y="56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01.06.2023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7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E0C3F-6403-714C-AD2E-51DF5CE76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045" y="6307245"/>
            <a:ext cx="2394566" cy="3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FEA17-096C-46C4-9107-5B7F4CAE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/>
        </p:blipFill>
        <p:spPr>
          <a:xfrm>
            <a:off x="0" y="1"/>
            <a:ext cx="12190412" cy="60213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11233248" cy="515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Presentation Title: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Name: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Title: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Supervisor: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Thesis Status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(submitted to defence / already defended / graded / officially concluded): 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Final Grade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applicable):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Grade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</a:t>
            </a:r>
            <a:r>
              <a:rPr lang="pt-PT" dirty="0"/>
              <a:t> Aspects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</a:t>
            </a:r>
            <a:r>
              <a:rPr lang="pt-PT" dirty="0"/>
              <a:t> </a:t>
            </a:r>
            <a:r>
              <a:rPr lang="pt-PT" dirty="0" err="1"/>
              <a:t>Aspects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0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4C30-0912-4C7B-8D7C-8E3D87BD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Future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AC4F-4B9F-4CC6-A445-8EFCEA98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2951-FF14-4275-9470-F9DED81B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7B1DD-0FD3-419F-A45E-CAB038164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39907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9DD87D-F397-4D01-A855-824F56E77EB2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508</TotalTime>
  <Words>80</Words>
  <Application>Microsoft Office PowerPoint</Application>
  <PresentationFormat>Custom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Motivation</vt:lpstr>
      <vt:lpstr>Motivation</vt:lpstr>
      <vt:lpstr>Innovative Aspects</vt:lpstr>
      <vt:lpstr>Innovative Aspects</vt:lpstr>
      <vt:lpstr>Future Work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Raquel Rodrigues</cp:lastModifiedBy>
  <cp:revision>31</cp:revision>
  <cp:lastPrinted>2011-04-27T07:57:31Z</cp:lastPrinted>
  <dcterms:created xsi:type="dcterms:W3CDTF">2018-07-23T07:59:41Z</dcterms:created>
  <dcterms:modified xsi:type="dcterms:W3CDTF">2023-06-01T10:04:02Z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