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9"/>
  </p:notesMasterIdLst>
  <p:handoutMasterIdLst>
    <p:handoutMasterId r:id="rId10"/>
  </p:handoutMasterIdLst>
  <p:sldIdLst>
    <p:sldId id="261" r:id="rId5"/>
    <p:sldId id="290" r:id="rId6"/>
    <p:sldId id="291" r:id="rId7"/>
    <p:sldId id="292" r:id="rId8"/>
  </p:sldIdLst>
  <p:sldSz cx="12190413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261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pos="30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5563" userDrawn="1">
          <p15:clr>
            <a:srgbClr val="A4A3A4"/>
          </p15:clr>
        </p15:guide>
        <p15:guide id="9" pos="2070" userDrawn="1">
          <p15:clr>
            <a:srgbClr val="A4A3A4"/>
          </p15:clr>
        </p15:guide>
        <p15:guide id="10" pos="41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2388CD"/>
    <a:srgbClr val="00D3A0"/>
    <a:srgbClr val="7030A0"/>
    <a:srgbClr val="36BBA4"/>
    <a:srgbClr val="B1C800"/>
    <a:srgbClr val="39378B"/>
    <a:srgbClr val="EB6A0A"/>
    <a:srgbClr val="F29501"/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81443" autoAdjust="0"/>
  </p:normalViewPr>
  <p:slideViewPr>
    <p:cSldViewPr showGuides="1">
      <p:cViewPr varScale="1">
        <p:scale>
          <a:sx n="180" d="100"/>
          <a:sy n="180" d="100"/>
        </p:scale>
        <p:origin x="3342" y="168"/>
      </p:cViewPr>
      <p:guideLst>
        <p:guide orient="horz" pos="3793"/>
        <p:guide orient="horz" pos="255"/>
        <p:guide orient="horz" pos="799"/>
        <p:guide pos="7378"/>
        <p:guide pos="301"/>
        <p:guide orient="horz" pos="2160"/>
        <p:guide pos="3840"/>
        <p:guide pos="5563"/>
        <p:guide pos="2070"/>
        <p:guide pos="4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30.05.2023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5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0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16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7838" y="1773238"/>
            <a:ext cx="11233149" cy="4248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Fraunhofer Portugal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E0C3F-6403-714C-AD2E-51DF5CE76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9045" y="6307245"/>
            <a:ext cx="2394566" cy="3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3B443-0EE7-C257-4AFB-8CEE23A78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/>
        </p:blipFill>
        <p:spPr>
          <a:xfrm>
            <a:off x="0" y="1"/>
            <a:ext cx="12190412" cy="60213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3263F-B012-492F-857E-884F6AB75D91}"/>
              </a:ext>
            </a:extLst>
          </p:cNvPr>
          <p:cNvSpPr txBox="1"/>
          <p:nvPr/>
        </p:nvSpPr>
        <p:spPr>
          <a:xfrm>
            <a:off x="406574" y="404813"/>
            <a:ext cx="11233248" cy="326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Idea:</a:t>
            </a:r>
          </a:p>
          <a:p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Name/Title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Name: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Institution: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Course: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</a:p>
          <a:p>
            <a:pPr lvl="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6734CFF-C80E-4EF7-9A0A-C6254760144E}"/>
              </a:ext>
            </a:extLst>
          </p:cNvPr>
          <p:cNvSpPr txBox="1">
            <a:spLocks/>
          </p:cNvSpPr>
          <p:nvPr/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lang="de-DE" sz="1000" b="1" kern="120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r>
              <a:rPr lang="pt-PT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938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what does your idea consist of?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4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en-GB" dirty="0"/>
              <a:t>How is your idea aligned with the </a:t>
            </a:r>
            <a:r>
              <a:rPr lang="en-GB" dirty="0" err="1"/>
              <a:t>FhP</a:t>
            </a:r>
            <a:r>
              <a:rPr lang="en-GB" dirty="0"/>
              <a:t>-AICOS’ scientific themes?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6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en-GB" dirty="0"/>
              <a:t>How is your idea going to change the world?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864499"/>
      </p:ext>
    </p:extLst>
  </p:cSld>
  <p:clrMapOvr>
    <a:masterClrMapping/>
  </p:clrMapOvr>
</p:sld>
</file>

<file path=ppt/theme/theme1.xml><?xml version="1.0" encoding="utf-8"?>
<a:theme xmlns:a="http://schemas.openxmlformats.org/drawingml/2006/main" name="P10_170509_ppt_Master_Ges_de_16zu9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7F75A8AC-43A6-4F6A-8FD3-90533DDD4FEF}" vid="{5B74F70F-211B-4EA8-ADF9-A60DBA0E2F95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ABE75D237D60499B52A1F8FC2BA0B7" ma:contentTypeVersion="1" ma:contentTypeDescription="Ein neues Dokument erstellen." ma:contentTypeScope="" ma:versionID="03f52fc389eeb09bb117c0b7c366994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c17df15c66a81ee376db90732ad1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3B53A8-72B2-4C90-B1ED-BBDDE9A9E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9DD87D-F397-4D01-A855-824F56E77EB2}">
  <ds:schemaRefs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AC0C4C4-3C60-46C9-8FFF-8B029C5CD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Fraunhofer Challenge 2018 TEMPLATE</Template>
  <TotalTime>500</TotalTime>
  <Words>62</Words>
  <Application>Microsoft Office PowerPoint</Application>
  <PresentationFormat>Custom</PresentationFormat>
  <Paragraphs>26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Frutiger LT Com 45 Light</vt:lpstr>
      <vt:lpstr>Frutiger LT Com 55 Roman</vt:lpstr>
      <vt:lpstr>Wingdings</vt:lpstr>
      <vt:lpstr>P10_170509_ppt_Master_Ges_de_16zu9</vt:lpstr>
      <vt:lpstr>PowerPoint Presentation</vt:lpstr>
      <vt:lpstr>In what does your idea consist of?</vt:lpstr>
      <vt:lpstr>How is your idea aligned with the FhP-AICOS’ scientific themes?</vt:lpstr>
      <vt:lpstr>How is your idea going to change the world?</vt:lpstr>
    </vt:vector>
  </TitlesOfParts>
  <Company>Associação Fraunhofer Portugal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Pessoa</dc:creator>
  <cp:lastModifiedBy>Raquel Rodrigues</cp:lastModifiedBy>
  <cp:revision>32</cp:revision>
  <cp:lastPrinted>2011-04-27T07:57:31Z</cp:lastPrinted>
  <dcterms:created xsi:type="dcterms:W3CDTF">2018-07-23T07:59:41Z</dcterms:created>
  <dcterms:modified xsi:type="dcterms:W3CDTF">2023-05-30T15:11:50Z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klassifizierung">
    <vt:lpwstr> </vt:lpwstr>
  </property>
  <property fmtid="{D5CDD505-2E9C-101B-9397-08002B2CF9AE}" pid="4" name="hasChanged">
    <vt:bool>false</vt:bool>
  </property>
  <property fmtid="{D5CDD505-2E9C-101B-9397-08002B2CF9AE}" pid="5" name="ContentTypeId">
    <vt:lpwstr>0x010100B5ABE75D237D60499B52A1F8FC2BA0B7</vt:lpwstr>
  </property>
</Properties>
</file>