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11"/>
  </p:notesMasterIdLst>
  <p:handoutMasterIdLst>
    <p:handoutMasterId r:id="rId12"/>
  </p:handoutMasterIdLst>
  <p:sldIdLst>
    <p:sldId id="261" r:id="rId5"/>
    <p:sldId id="290" r:id="rId6"/>
    <p:sldId id="291" r:id="rId7"/>
    <p:sldId id="292" r:id="rId8"/>
    <p:sldId id="293" r:id="rId9"/>
    <p:sldId id="295" r:id="rId10"/>
  </p:sldIdLst>
  <p:sldSz cx="12190413" cy="6858000"/>
  <p:notesSz cx="6731000" cy="9867900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E26A97A-68FC-471F-8043-0CBAAB0C4FC9}">
          <p14:sldIdLst>
            <p14:sldId id="261"/>
            <p14:sldId id="290"/>
            <p14:sldId id="291"/>
            <p14:sldId id="292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pos="30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5563" userDrawn="1">
          <p15:clr>
            <a:srgbClr val="A4A3A4"/>
          </p15:clr>
        </p15:guide>
        <p15:guide id="9" pos="2070" userDrawn="1">
          <p15:clr>
            <a:srgbClr val="A4A3A4"/>
          </p15:clr>
        </p15:guide>
        <p15:guide id="10" pos="41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6">
          <p15:clr>
            <a:srgbClr val="A4A3A4"/>
          </p15:clr>
        </p15:guide>
        <p15:guide id="2" orient="horz" pos="5830">
          <p15:clr>
            <a:srgbClr val="A4A3A4"/>
          </p15:clr>
        </p15:guide>
        <p15:guide id="3" orient="horz" pos="2201">
          <p15:clr>
            <a:srgbClr val="A4A3A4"/>
          </p15:clr>
        </p15:guide>
        <p15:guide id="4" orient="horz" pos="2065">
          <p15:clr>
            <a:srgbClr val="A4A3A4"/>
          </p15:clr>
        </p15:guide>
        <p15:guide id="5" pos="306">
          <p15:clr>
            <a:srgbClr val="A4A3A4"/>
          </p15:clr>
        </p15:guide>
        <p15:guide id="6" pos="39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C7D"/>
    <a:srgbClr val="2388CD"/>
    <a:srgbClr val="00D3A0"/>
    <a:srgbClr val="7030A0"/>
    <a:srgbClr val="36BBA4"/>
    <a:srgbClr val="B1C800"/>
    <a:srgbClr val="39378B"/>
    <a:srgbClr val="EB6A0A"/>
    <a:srgbClr val="F29501"/>
    <a:srgbClr val="F9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6" autoAdjust="0"/>
    <p:restoredTop sz="81443" autoAdjust="0"/>
  </p:normalViewPr>
  <p:slideViewPr>
    <p:cSldViewPr showGuides="1">
      <p:cViewPr>
        <p:scale>
          <a:sx n="155" d="100"/>
          <a:sy n="155" d="100"/>
        </p:scale>
        <p:origin x="1144" y="936"/>
      </p:cViewPr>
      <p:guideLst>
        <p:guide orient="horz" pos="3793"/>
        <p:guide orient="horz" pos="255"/>
        <p:guide orient="horz" pos="799"/>
        <p:guide pos="7378"/>
        <p:guide pos="301"/>
        <p:guide orient="horz" pos="2160"/>
        <p:guide pos="3840"/>
        <p:guide pos="5563"/>
        <p:guide pos="2070"/>
        <p:guide pos="41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-1464" y="-72"/>
      </p:cViewPr>
      <p:guideLst>
        <p:guide orient="horz" pos="386"/>
        <p:guide orient="horz" pos="5830"/>
        <p:guide orient="horz" pos="2201"/>
        <p:guide orient="horz" pos="2065"/>
        <p:guide pos="306"/>
        <p:guide pos="39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04.06.24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85774" y="0"/>
            <a:ext cx="3599826" cy="493713"/>
          </a:xfrm>
          <a:prstGeom prst="rect">
            <a:avLst/>
          </a:prstGeom>
        </p:spPr>
        <p:txBody>
          <a:bodyPr vert="horz" lIns="0" tIns="9000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05700" y="0"/>
            <a:ext cx="1439525" cy="493713"/>
          </a:xfrm>
          <a:prstGeom prst="rect">
            <a:avLst/>
          </a:prstGeom>
        </p:spPr>
        <p:txBody>
          <a:bodyPr vert="horz" lIns="91440" tIns="90000" rIns="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04.06.24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612775"/>
            <a:ext cx="4737101" cy="2665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85774" y="3494088"/>
            <a:ext cx="5759451" cy="576046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85774" y="9372600"/>
            <a:ext cx="3599826" cy="493713"/>
          </a:xfrm>
          <a:prstGeom prst="rect">
            <a:avLst/>
          </a:prstGeom>
        </p:spPr>
        <p:txBody>
          <a:bodyPr vert="horz" lIns="0" tIns="45720" rIns="91440" bIns="18000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05699" y="9372600"/>
            <a:ext cx="1439525" cy="493713"/>
          </a:xfrm>
          <a:prstGeom prst="rect">
            <a:avLst/>
          </a:prstGeom>
        </p:spPr>
        <p:txBody>
          <a:bodyPr vert="horz" lIns="91440" tIns="45720" rIns="0" bIns="18000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55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06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0162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612775"/>
            <a:ext cx="4737100" cy="2665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7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619" y="6165380"/>
            <a:ext cx="10942575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 </a:t>
            </a:r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/>
              <a:t>Page </a:t>
            </a: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5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839" y="334800"/>
            <a:ext cx="11233150" cy="369332"/>
          </a:xfrm>
        </p:spPr>
        <p:txBody>
          <a:bodyPr wrap="square">
            <a:spAutoFit/>
          </a:bodyPr>
          <a:lstStyle>
            <a:lvl1pPr marL="0" indent="0" defTabSz="504000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the title </a:t>
            </a:r>
            <a:r>
              <a:rPr lang="en-US" noProof="0" dirty="0"/>
              <a:t>master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7838" y="1773238"/>
            <a:ext cx="11233149" cy="42481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lang="de-DE" sz="1000" b="1" smtClean="0">
                <a:solidFill>
                  <a:schemeClr val="bg2"/>
                </a:solidFill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 </a:t>
            </a:r>
          </a:p>
        </p:txBody>
      </p:sp>
      <p:sp>
        <p:nvSpPr>
          <p:cNvPr id="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477838" y="6349881"/>
            <a:ext cx="18000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lang="de-DE" sz="8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/>
              <a:t>Page </a:t>
            </a: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4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7838" y="334800"/>
            <a:ext cx="11245849" cy="1225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the title </a:t>
            </a:r>
            <a:r>
              <a:rPr lang="en-US" noProof="0" dirty="0"/>
              <a:t>master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9" y="1774800"/>
            <a:ext cx="11233150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77838" y="6349881"/>
            <a:ext cx="180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de-DE" sz="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Fraunhofer Portugal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77838" y="6165380"/>
            <a:ext cx="112331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2E0C3F-6403-714C-AD2E-51DF5CE76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9045" y="6310606"/>
            <a:ext cx="2394566" cy="3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4" r:id="rId2"/>
  </p:sldLayoutIdLst>
  <p:hf hdr="0" dt="0"/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FFEA17-096C-46C4-9107-5B7F4CAEE9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81" r="10795" b="81"/>
          <a:stretch/>
        </p:blipFill>
        <p:spPr>
          <a:xfrm>
            <a:off x="0" y="0"/>
            <a:ext cx="12190413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F3263F-B012-492F-857E-884F6AB75D91}"/>
              </a:ext>
            </a:extLst>
          </p:cNvPr>
          <p:cNvSpPr txBox="1"/>
          <p:nvPr/>
        </p:nvSpPr>
        <p:spPr>
          <a:xfrm>
            <a:off x="406574" y="404813"/>
            <a:ext cx="11233248" cy="515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Presentation Title:</a:t>
            </a: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 Name: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Institution: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Course: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 Title: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 Supervisor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Thesis Status </a:t>
            </a:r>
            <a:r>
              <a:rPr lang="en-GB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(submitted to defence / already defended / graded / officially concluded): 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 Final Grade </a:t>
            </a:r>
            <a:r>
              <a:rPr lang="en-GB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(when applicable):</a:t>
            </a:r>
          </a:p>
          <a:p>
            <a:pPr lvl="0">
              <a:spcBef>
                <a:spcPts val="0"/>
              </a:spcBef>
              <a:spcAft>
                <a:spcPts val="400"/>
              </a:spcAft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Grade</a:t>
            </a:r>
          </a:p>
          <a:p>
            <a:pPr lvl="0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A6734CFF-C80E-4EF7-9A0A-C6254760144E}"/>
              </a:ext>
            </a:extLst>
          </p:cNvPr>
          <p:cNvSpPr txBox="1">
            <a:spLocks/>
          </p:cNvSpPr>
          <p:nvPr/>
        </p:nvSpPr>
        <p:spPr>
          <a:xfrm>
            <a:off x="2278676" y="6349881"/>
            <a:ext cx="324000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lang="de-DE" sz="1000" b="1" kern="1200" smtClean="0">
                <a:solidFill>
                  <a:schemeClr val="bg2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r>
              <a:rPr lang="pt-PT"/>
              <a:t> </a:t>
            </a:r>
            <a:endParaRPr lang="pt-PT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82F5C5-5BA8-6EE5-B84E-6DC199D5F9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3"/>
          <a:stretch/>
        </p:blipFill>
        <p:spPr>
          <a:xfrm>
            <a:off x="10631710" y="6311139"/>
            <a:ext cx="1096641" cy="35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8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44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6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Innovative</a:t>
            </a:r>
            <a:r>
              <a:rPr lang="pt-PT" dirty="0"/>
              <a:t> Aspects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886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AB0E7D-F4C5-44F1-9FEB-BB1398E7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Innovative</a:t>
            </a:r>
            <a:r>
              <a:rPr lang="pt-PT" dirty="0"/>
              <a:t> </a:t>
            </a:r>
            <a:r>
              <a:rPr lang="pt-PT" dirty="0" err="1"/>
              <a:t>Aspects</a:t>
            </a:r>
            <a:endParaRPr lang="pt-P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684E20-42E6-41A4-94BC-DD5061A60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/>
              <a:t> 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dirty="0"/>
              <a:t>Page </a:t>
            </a:r>
            <a:fld id="{A06316EC-39FF-4C97-AA6E-29B761CE3E45}" type="slidenum">
              <a:rPr lang="de-DE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50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C4C30-0912-4C7B-8D7C-8E3D87BD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Future </a:t>
            </a:r>
            <a:r>
              <a:rPr lang="pt-PT" dirty="0" err="1"/>
              <a:t>Work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3AC4F-4B9F-4CC6-A445-8EFCEA98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62951-FF14-4275-9470-F9DED81BC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7B1DD-0FD3-419F-A45E-CAB038164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/>
              <a:t>Page </a:t>
            </a:r>
            <a:fld id="{A06316EC-39FF-4C97-AA6E-29B761CE3E45}" type="slidenum">
              <a:rPr lang="en-US" smtClean="0"/>
              <a:pPr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39907"/>
      </p:ext>
    </p:extLst>
  </p:cSld>
  <p:clrMapOvr>
    <a:masterClrMapping/>
  </p:clrMapOvr>
</p:sld>
</file>

<file path=ppt/theme/theme1.xml><?xml version="1.0" encoding="utf-8"?>
<a:theme xmlns:a="http://schemas.openxmlformats.org/drawingml/2006/main" name="P10_170509_ppt_Master_Ges_de_16zu9">
  <a:themeElements>
    <a:clrScheme name="Fraunhofer Master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F29400"/>
      </a:accent1>
      <a:accent2>
        <a:srgbClr val="1F82C0"/>
      </a:accent2>
      <a:accent3>
        <a:srgbClr val="E2001A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2"/>
          </a:solidFill>
          <a:round/>
          <a:headEnd type="arrow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/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7F75A8AC-43A6-4F6A-8FD3-90533DDD4FEF}" vid="{5B74F70F-211B-4EA8-ADF9-A60DBA0E2F95}"/>
    </a:ext>
  </a:ext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ABE75D237D60499B52A1F8FC2BA0B7" ma:contentTypeVersion="1" ma:contentTypeDescription="Ein neues Dokument erstellen." ma:contentTypeScope="" ma:versionID="03f52fc389eeb09bb117c0b7c366994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c17df15c66a81ee376db90732ad1c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C0C4C4-3C60-46C9-8FFF-8B029C5CD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3B53A8-72B2-4C90-B1ED-BBDDE9A9E2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9DD87D-F397-4D01-A855-824F56E77EB2}">
  <ds:schemaRefs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Fraunhofer Challenge 2018 TEMPLATE</Template>
  <TotalTime>556</TotalTime>
  <Words>80</Words>
  <Application>Microsoft Macintosh PowerPoint</Application>
  <PresentationFormat>Custom</PresentationFormat>
  <Paragraphs>41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Frutiger LT Com 45 Light</vt:lpstr>
      <vt:lpstr>Frutiger LT Com 55 Roman</vt:lpstr>
      <vt:lpstr>Wingdings</vt:lpstr>
      <vt:lpstr>P10_170509_ppt_Master_Ges_de_16zu9</vt:lpstr>
      <vt:lpstr>PowerPoint Presentation</vt:lpstr>
      <vt:lpstr>Motivation</vt:lpstr>
      <vt:lpstr>Motivation</vt:lpstr>
      <vt:lpstr>Innovative Aspects</vt:lpstr>
      <vt:lpstr>Innovative Aspects</vt:lpstr>
      <vt:lpstr>Future Work</vt:lpstr>
    </vt:vector>
  </TitlesOfParts>
  <Company>Associação Fraunhofer Portugal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Rita Pessoa</dc:creator>
  <cp:lastModifiedBy>Micaela Amaral</cp:lastModifiedBy>
  <cp:revision>32</cp:revision>
  <cp:lastPrinted>2011-04-27T07:57:31Z</cp:lastPrinted>
  <dcterms:created xsi:type="dcterms:W3CDTF">2018-07-23T07:59:41Z</dcterms:created>
  <dcterms:modified xsi:type="dcterms:W3CDTF">2024-06-04T11:30:51Z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HGvorlage">
    <vt:bool>true</vt:bool>
  </property>
  <property fmtid="{D5CDD505-2E9C-101B-9397-08002B2CF9AE}" pid="3" name="klassifizierung">
    <vt:lpwstr> </vt:lpwstr>
  </property>
  <property fmtid="{D5CDD505-2E9C-101B-9397-08002B2CF9AE}" pid="4" name="hasChanged">
    <vt:bool>false</vt:bool>
  </property>
  <property fmtid="{D5CDD505-2E9C-101B-9397-08002B2CF9AE}" pid="5" name="ContentTypeId">
    <vt:lpwstr>0x010100B5ABE75D237D60499B52A1F8FC2BA0B7</vt:lpwstr>
  </property>
</Properties>
</file>