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4" autoAdjust="0"/>
    <p:restoredTop sz="81443" autoAdjust="0"/>
  </p:normalViewPr>
  <p:slideViewPr>
    <p:cSldViewPr showGuides="1">
      <p:cViewPr varScale="1">
        <p:scale>
          <a:sx n="127" d="100"/>
          <a:sy n="127" d="100"/>
        </p:scale>
        <p:origin x="768" y="192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quel Rodrigues" userId="74ddcfdf-bbbd-4090-b6c9-3291e0d6fbda" providerId="ADAL" clId="{99B363C7-7B02-4A1E-B2AC-410E195A3896}"/>
    <pc:docChg chg="modSld">
      <pc:chgData name="Raquel Rodrigues" userId="74ddcfdf-bbbd-4090-b6c9-3291e0d6fbda" providerId="ADAL" clId="{99B363C7-7B02-4A1E-B2AC-410E195A3896}" dt="2023-06-14T13:32:49.771" v="5" actId="20577"/>
      <pc:docMkLst>
        <pc:docMk/>
      </pc:docMkLst>
      <pc:sldChg chg="modSp mod">
        <pc:chgData name="Raquel Rodrigues" userId="74ddcfdf-bbbd-4090-b6c9-3291e0d6fbda" providerId="ADAL" clId="{99B363C7-7B02-4A1E-B2AC-410E195A3896}" dt="2023-06-14T13:32:49.771" v="5" actId="20577"/>
        <pc:sldMkLst>
          <pc:docMk/>
          <pc:sldMk cId="238166604" sldId="291"/>
        </pc:sldMkLst>
        <pc:spChg chg="mod">
          <ac:chgData name="Raquel Rodrigues" userId="74ddcfdf-bbbd-4090-b6c9-3291e0d6fbda" providerId="ADAL" clId="{99B363C7-7B02-4A1E-B2AC-410E195A3896}" dt="2023-06-14T13:31:02.998" v="0"/>
          <ac:spMkLst>
            <pc:docMk/>
            <pc:sldMk cId="238166604" sldId="291"/>
            <ac:spMk id="11" creationId="{AA9BB448-EF4B-42EB-8C35-2778A51F2BC6}"/>
          </ac:spMkLst>
        </pc:spChg>
        <pc:spChg chg="mod">
          <ac:chgData name="Raquel Rodrigues" userId="74ddcfdf-bbbd-4090-b6c9-3291e0d6fbda" providerId="ADAL" clId="{99B363C7-7B02-4A1E-B2AC-410E195A3896}" dt="2023-06-14T13:32:49.771" v="5" actId="20577"/>
          <ac:spMkLst>
            <pc:docMk/>
            <pc:sldMk cId="238166604" sldId="291"/>
            <ac:spMk id="13" creationId="{EC320952-1F70-4508-8298-3F41F6EA7E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20.06.25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20.06.25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4" descr="A black and white logo&#10;&#10;AI-generated content may be incorrect.">
            <a:extLst>
              <a:ext uri="{FF2B5EF4-FFF2-40B4-BE49-F238E27FC236}">
                <a16:creationId xmlns:a16="http://schemas.microsoft.com/office/drawing/2014/main" id="{8E0E3075-4BAC-6422-2BAF-16CC51511E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22" y="6307015"/>
            <a:ext cx="2394566" cy="35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2025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6;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2025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2-3: Explanation of the reasons that led to the research theme, to whom the outcome of this idea is relevant and why;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4-5: Innovative aspects of the thesis work;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6: Idea for future work related to the thesis topic.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69</TotalTime>
  <Words>210</Words>
  <Application>Microsoft Macintosh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2025 – PowerPoint Guidelines Basic Rules for Master Thesis Award</vt:lpstr>
      <vt:lpstr>Fraunhofer Portugal Challenge 2025 – PowerPoint Guidelines Basic Rules for Master Thesis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Mariana Pereira</cp:lastModifiedBy>
  <cp:revision>22</cp:revision>
  <cp:lastPrinted>2011-04-27T07:57:31Z</cp:lastPrinted>
  <dcterms:created xsi:type="dcterms:W3CDTF">2019-06-11T10:01:24Z</dcterms:created>
  <dcterms:modified xsi:type="dcterms:W3CDTF">2025-06-20T08:41:23Z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