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</p:sldMasterIdLst>
  <p:notesMasterIdLst>
    <p:notesMasterId r:id="rId9"/>
  </p:notesMasterIdLst>
  <p:handoutMasterIdLst>
    <p:handoutMasterId r:id="rId10"/>
  </p:handoutMasterIdLst>
  <p:sldIdLst>
    <p:sldId id="261" r:id="rId5"/>
    <p:sldId id="290" r:id="rId6"/>
    <p:sldId id="291" r:id="rId7"/>
    <p:sldId id="292" r:id="rId8"/>
  </p:sldIdLst>
  <p:sldSz cx="12190413" cy="6858000"/>
  <p:notesSz cx="6731000" cy="9867900"/>
  <p:defaultTextStyle>
    <a:defPPr>
      <a:defRPr lang="de-DE"/>
    </a:defPPr>
    <a:lvl1pPr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CE26A97A-68FC-471F-8043-0CBAAB0C4FC9}">
          <p14:sldIdLst>
            <p14:sldId id="261"/>
            <p14:sldId id="290"/>
            <p14:sldId id="291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793">
          <p15:clr>
            <a:srgbClr val="A4A3A4"/>
          </p15:clr>
        </p15:guide>
        <p15:guide id="2" orient="horz" pos="255">
          <p15:clr>
            <a:srgbClr val="A4A3A4"/>
          </p15:clr>
        </p15:guide>
        <p15:guide id="3" orient="horz" pos="799" userDrawn="1">
          <p15:clr>
            <a:srgbClr val="A4A3A4"/>
          </p15:clr>
        </p15:guide>
        <p15:guide id="4" pos="7378" userDrawn="1">
          <p15:clr>
            <a:srgbClr val="A4A3A4"/>
          </p15:clr>
        </p15:guide>
        <p15:guide id="5" pos="301">
          <p15:clr>
            <a:srgbClr val="A4A3A4"/>
          </p15:clr>
        </p15:guide>
        <p15:guide id="6" orient="horz" pos="2160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5563" userDrawn="1">
          <p15:clr>
            <a:srgbClr val="A4A3A4"/>
          </p15:clr>
        </p15:guide>
        <p15:guide id="9" pos="2070" userDrawn="1">
          <p15:clr>
            <a:srgbClr val="A4A3A4"/>
          </p15:clr>
        </p15:guide>
        <p15:guide id="10" pos="41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86">
          <p15:clr>
            <a:srgbClr val="A4A3A4"/>
          </p15:clr>
        </p15:guide>
        <p15:guide id="2" orient="horz" pos="5830">
          <p15:clr>
            <a:srgbClr val="A4A3A4"/>
          </p15:clr>
        </p15:guide>
        <p15:guide id="3" orient="horz" pos="2201">
          <p15:clr>
            <a:srgbClr val="A4A3A4"/>
          </p15:clr>
        </p15:guide>
        <p15:guide id="4" orient="horz" pos="2065">
          <p15:clr>
            <a:srgbClr val="A4A3A4"/>
          </p15:clr>
        </p15:guide>
        <p15:guide id="5" pos="306">
          <p15:clr>
            <a:srgbClr val="A4A3A4"/>
          </p15:clr>
        </p15:guide>
        <p15:guide id="6" pos="393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9C7D"/>
    <a:srgbClr val="2388CD"/>
    <a:srgbClr val="00D3A0"/>
    <a:srgbClr val="7030A0"/>
    <a:srgbClr val="36BBA4"/>
    <a:srgbClr val="B1C800"/>
    <a:srgbClr val="39378B"/>
    <a:srgbClr val="EB6A0A"/>
    <a:srgbClr val="F29501"/>
    <a:srgbClr val="F9F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03" autoAdjust="0"/>
    <p:restoredTop sz="81443" autoAdjust="0"/>
  </p:normalViewPr>
  <p:slideViewPr>
    <p:cSldViewPr showGuides="1">
      <p:cViewPr varScale="1">
        <p:scale>
          <a:sx n="124" d="100"/>
          <a:sy n="124" d="100"/>
        </p:scale>
        <p:origin x="968" y="168"/>
      </p:cViewPr>
      <p:guideLst>
        <p:guide orient="horz" pos="3793"/>
        <p:guide orient="horz" pos="255"/>
        <p:guide orient="horz" pos="799"/>
        <p:guide pos="7378"/>
        <p:guide pos="301"/>
        <p:guide orient="horz" pos="2160"/>
        <p:guide pos="3840"/>
        <p:guide pos="5563"/>
        <p:guide pos="2070"/>
        <p:guide pos="41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2" d="100"/>
          <a:sy n="82" d="100"/>
        </p:scale>
        <p:origin x="-1464" y="-72"/>
      </p:cViewPr>
      <p:guideLst>
        <p:guide orient="horz" pos="386"/>
        <p:guide orient="horz" pos="5830"/>
        <p:guide orient="horz" pos="2201"/>
        <p:guide orient="horz" pos="2065"/>
        <p:guide pos="306"/>
        <p:guide pos="39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3175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E56AE-624E-49E0-8ED0-94A91F974A6E}" type="datetimeFigureOut">
              <a:rPr lang="de-DE" smtClean="0"/>
              <a:t>25.06.25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260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3175" y="937260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C5AC0-20DA-4069-B102-9653FA907D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77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85774" y="0"/>
            <a:ext cx="3599826" cy="493713"/>
          </a:xfrm>
          <a:prstGeom prst="rect">
            <a:avLst/>
          </a:prstGeom>
        </p:spPr>
        <p:txBody>
          <a:bodyPr vert="horz" lIns="0" tIns="90000" rIns="91440" bIns="45720" rtlCol="0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805700" y="0"/>
            <a:ext cx="1439525" cy="493713"/>
          </a:xfrm>
          <a:prstGeom prst="rect">
            <a:avLst/>
          </a:prstGeom>
        </p:spPr>
        <p:txBody>
          <a:bodyPr vert="horz" lIns="91440" tIns="90000" rIns="0" bIns="45720" rtlCol="0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D64C5CA1-81F4-43E1-8D15-34184FE6F392}" type="datetimeFigureOut">
              <a:rPr lang="de-DE" smtClean="0"/>
              <a:pPr/>
              <a:t>25.06.25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612775"/>
            <a:ext cx="4737101" cy="2665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85774" y="3494088"/>
            <a:ext cx="5759451" cy="576046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85774" y="9372600"/>
            <a:ext cx="3599826" cy="493713"/>
          </a:xfrm>
          <a:prstGeom prst="rect">
            <a:avLst/>
          </a:prstGeom>
        </p:spPr>
        <p:txBody>
          <a:bodyPr vert="horz" lIns="0" tIns="45720" rIns="91440" bIns="180000" rtlCol="0" anchor="b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805699" y="9372600"/>
            <a:ext cx="1439525" cy="493713"/>
          </a:xfrm>
          <a:prstGeom prst="rect">
            <a:avLst/>
          </a:prstGeom>
        </p:spPr>
        <p:txBody>
          <a:bodyPr vert="horz" lIns="91440" tIns="45720" rIns="0" bIns="180000" rtlCol="0" anchor="b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6F118F77-BF2E-4843-AA6C-ED9ACCB38B45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43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rgbClr val="179C7D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360363" indent="-184150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536575" indent="-176213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715963" indent="-17462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896938" indent="-18097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612775"/>
            <a:ext cx="4737100" cy="2665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0550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612775"/>
            <a:ext cx="4737100" cy="2665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3063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612775"/>
            <a:ext cx="4737100" cy="2665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016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7"/>
          <p:cNvSpPr>
            <a:spLocks noChangeShapeType="1"/>
          </p:cNvSpPr>
          <p:nvPr userDrawn="1"/>
        </p:nvSpPr>
        <p:spPr bwMode="auto">
          <a:xfrm flipV="1">
            <a:off x="625619" y="6165380"/>
            <a:ext cx="10942575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2278676" y="6349881"/>
            <a:ext cx="32400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lang="de-DE" sz="1000" b="1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dirty="0"/>
              <a:t> </a:t>
            </a:r>
          </a:p>
        </p:txBody>
      </p:sp>
      <p:sp>
        <p:nvSpPr>
          <p:cNvPr id="17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477838" y="6349881"/>
            <a:ext cx="18000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lang="de-DE" sz="8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/>
              <a:t>Page </a:t>
            </a:r>
            <a:fld id="{A06316EC-39FF-4C97-AA6E-29B761CE3E45}" type="slidenum">
              <a:rPr lang="en-US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35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7839" y="334800"/>
            <a:ext cx="11233150" cy="369332"/>
          </a:xfrm>
        </p:spPr>
        <p:txBody>
          <a:bodyPr wrap="square">
            <a:spAutoFit/>
          </a:bodyPr>
          <a:lstStyle>
            <a:lvl1pPr marL="0" indent="0" defTabSz="50400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the title </a:t>
            </a:r>
            <a:r>
              <a:rPr lang="en-US" noProof="0" dirty="0"/>
              <a:t>master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7838" y="1773238"/>
            <a:ext cx="11233149" cy="42481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2278676" y="6349881"/>
            <a:ext cx="32400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lang="de-DE" sz="1000" b="1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dirty="0"/>
              <a:t> </a:t>
            </a: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477838" y="6349881"/>
            <a:ext cx="18000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lang="de-DE" sz="8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/>
              <a:t>Page </a:t>
            </a:r>
            <a:fld id="{A06316EC-39FF-4C97-AA6E-29B761CE3E45}" type="slidenum">
              <a:rPr lang="en-US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41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7838" y="334800"/>
            <a:ext cx="11245849" cy="12255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the title </a:t>
            </a:r>
            <a:r>
              <a:rPr lang="en-US" noProof="0" dirty="0"/>
              <a:t>master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9" y="1774800"/>
            <a:ext cx="11233150" cy="4248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77838" y="6349881"/>
            <a:ext cx="1800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de-DE" sz="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Fraunhofer Portugal 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477838" y="6165380"/>
            <a:ext cx="1123315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0697F33E-8DBC-63E5-EAA0-6D7B7D4B5E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87" y="6310163"/>
            <a:ext cx="2398595" cy="3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2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4" r:id="rId2"/>
  </p:sldLayoutIdLst>
  <p:hf hdr="0" dt="0"/>
  <p:txStyles>
    <p:titleStyle>
      <a:lvl1pPr marL="0" indent="0" algn="l" defTabSz="504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6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tx2"/>
        </a:buClr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08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44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180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18875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3447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8019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2591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B122EE-2911-DFD5-DD20-D7B97B16D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8" r="6028"/>
          <a:stretch/>
        </p:blipFill>
        <p:spPr>
          <a:xfrm>
            <a:off x="0" y="0"/>
            <a:ext cx="12190413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3669B2-EA80-B8EC-2626-0327D6D766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03"/>
          <a:stretch/>
        </p:blipFill>
        <p:spPr>
          <a:xfrm>
            <a:off x="10631710" y="6311139"/>
            <a:ext cx="1096641" cy="3513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7F3263F-B012-492F-857E-884F6AB75D91}"/>
              </a:ext>
            </a:extLst>
          </p:cNvPr>
          <p:cNvSpPr txBox="1"/>
          <p:nvPr/>
        </p:nvSpPr>
        <p:spPr>
          <a:xfrm>
            <a:off x="406574" y="404813"/>
            <a:ext cx="11233248" cy="326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Submitted Idea:</a:t>
            </a:r>
          </a:p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Name/Title</a:t>
            </a:r>
          </a:p>
          <a:p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GB" sz="1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 Name: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endParaRPr lang="en-GB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GB" sz="1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Institution:</a:t>
            </a: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400"/>
              </a:spcAft>
            </a:pP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GB" sz="1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Course:</a:t>
            </a: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</a:p>
          <a:p>
            <a:pPr lvl="0"/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 </a:t>
            </a:r>
            <a:endParaRPr lang="de-DE" dirty="0"/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A6734CFF-C80E-4EF7-9A0A-C6254760144E}"/>
              </a:ext>
            </a:extLst>
          </p:cNvPr>
          <p:cNvSpPr txBox="1">
            <a:spLocks/>
          </p:cNvSpPr>
          <p:nvPr/>
        </p:nvSpPr>
        <p:spPr>
          <a:xfrm>
            <a:off x="2278676" y="6349881"/>
            <a:ext cx="32400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lang="de-DE" sz="1000" b="1" kern="1200" smtClean="0">
                <a:solidFill>
                  <a:schemeClr val="bg2"/>
                </a:solidFill>
                <a:latin typeface="Frutiger LT Com 55 Roman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9pPr>
          </a:lstStyle>
          <a:p>
            <a:r>
              <a:rPr lang="pt-PT"/>
              <a:t>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59389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AB0E7D-F4C5-44F1-9FEB-BB1398E75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what does your idea consist of?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684E20-42E6-41A4-94BC-DD5061A60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 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dirty="0"/>
              <a:t>Page </a:t>
            </a: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442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AB0E7D-F4C5-44F1-9FEB-BB1398E75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334800"/>
            <a:ext cx="11233150" cy="369332"/>
          </a:xfrm>
        </p:spPr>
        <p:txBody>
          <a:bodyPr/>
          <a:lstStyle/>
          <a:p>
            <a:r>
              <a:rPr lang="en-GB" dirty="0"/>
              <a:t>How is your idea aligned with the </a:t>
            </a:r>
            <a:r>
              <a:rPr lang="en-GB" dirty="0" err="1"/>
              <a:t>FhP</a:t>
            </a:r>
            <a:r>
              <a:rPr lang="en-GB" dirty="0"/>
              <a:t>-AICOS’ scientific themes?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684E20-42E6-41A4-94BC-DD5061A60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 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dirty="0"/>
              <a:t>Page </a:t>
            </a: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166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AB0E7D-F4C5-44F1-9FEB-BB1398E75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334800"/>
            <a:ext cx="11233150" cy="369332"/>
          </a:xfrm>
        </p:spPr>
        <p:txBody>
          <a:bodyPr/>
          <a:lstStyle/>
          <a:p>
            <a:r>
              <a:rPr lang="en-GB" dirty="0"/>
              <a:t>How is your idea going to change the world?</a:t>
            </a:r>
            <a:endParaRPr lang="pt-P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684E20-42E6-41A4-94BC-DD5061A60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 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dirty="0"/>
              <a:t>Page </a:t>
            </a: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8864499"/>
      </p:ext>
    </p:extLst>
  </p:cSld>
  <p:clrMapOvr>
    <a:masterClrMapping/>
  </p:clrMapOvr>
</p:sld>
</file>

<file path=ppt/theme/theme1.xml><?xml version="1.0" encoding="utf-8"?>
<a:theme xmlns:a="http://schemas.openxmlformats.org/drawingml/2006/main" name="P10_170509_ppt_Master_Ges_de_16zu9">
  <a:themeElements>
    <a:clrScheme name="Fraunhofer Master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F29400"/>
      </a:accent1>
      <a:accent2>
        <a:srgbClr val="1F82C0"/>
      </a:accent2>
      <a:accent3>
        <a:srgbClr val="E2001A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Bullets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tx2"/>
          </a:solidFill>
          <a:round/>
          <a:headEnd type="arrow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>
        <a:defPPr>
          <a:defRPr/>
        </a:defPPr>
      </a:lst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7F75A8AC-43A6-4F6A-8FD3-90533DDD4FEF}" vid="{5B74F70F-211B-4EA8-ADF9-A60DBA0E2F95}"/>
    </a:ext>
  </a:extLst>
</a:theme>
</file>

<file path=ppt/theme/theme2.xml><?xml version="1.0" encoding="utf-8"?>
<a:theme xmlns:a="http://schemas.openxmlformats.org/drawingml/2006/main" name="Larissa">
  <a:themeElements>
    <a:clrScheme name="Fraunhofer Farbpalette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25BAE2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5ABE75D237D60499B52A1F8FC2BA0B7" ma:contentTypeVersion="1" ma:contentTypeDescription="Ein neues Dokument erstellen." ma:contentTypeScope="" ma:versionID="03f52fc389eeb09bb117c0b7c366994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cc17df15c66a81ee376db90732ad1c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3B53A8-72B2-4C90-B1ED-BBDDE9A9E2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9DD87D-F397-4D01-A855-824F56E77EB2}">
  <ds:schemaRefs>
    <ds:schemaRef ds:uri="http://purl.org/dc/terms/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AC0C4C4-3C60-46C9-8FFF-8B029C5CDD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Fraunhofer Challenge 2018 TEMPLATE</Template>
  <TotalTime>501</TotalTime>
  <Words>62</Words>
  <Application>Microsoft Macintosh PowerPoint</Application>
  <PresentationFormat>Custom</PresentationFormat>
  <Paragraphs>26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Frutiger LT Com 45 Light</vt:lpstr>
      <vt:lpstr>Frutiger LT Com 55 Roman</vt:lpstr>
      <vt:lpstr>Wingdings</vt:lpstr>
      <vt:lpstr>P10_170509_ppt_Master_Ges_de_16zu9</vt:lpstr>
      <vt:lpstr>PowerPoint Presentation</vt:lpstr>
      <vt:lpstr>In what does your idea consist of?</vt:lpstr>
      <vt:lpstr>How is your idea aligned with the FhP-AICOS’ scientific themes?</vt:lpstr>
      <vt:lpstr>How is your idea going to change the world?</vt:lpstr>
    </vt:vector>
  </TitlesOfParts>
  <Company>Associação Fraunhofer Portugal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Rita Pessoa</dc:creator>
  <cp:lastModifiedBy>Micaela Amaral</cp:lastModifiedBy>
  <cp:revision>34</cp:revision>
  <cp:lastPrinted>2011-04-27T07:57:31Z</cp:lastPrinted>
  <dcterms:created xsi:type="dcterms:W3CDTF">2018-07-23T07:59:41Z</dcterms:created>
  <dcterms:modified xsi:type="dcterms:W3CDTF">2025-06-25T16:45:57Z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HGvorlage">
    <vt:bool>true</vt:bool>
  </property>
  <property fmtid="{D5CDD505-2E9C-101B-9397-08002B2CF9AE}" pid="3" name="klassifizierung">
    <vt:lpwstr> </vt:lpwstr>
  </property>
  <property fmtid="{D5CDD505-2E9C-101B-9397-08002B2CF9AE}" pid="4" name="hasChanged">
    <vt:bool>false</vt:bool>
  </property>
  <property fmtid="{D5CDD505-2E9C-101B-9397-08002B2CF9AE}" pid="5" name="ContentTypeId">
    <vt:lpwstr>0x010100B5ABE75D237D60499B52A1F8FC2BA0B7</vt:lpwstr>
  </property>
</Properties>
</file>