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notesMasterIdLst>
    <p:notesMasterId r:id="rId7"/>
  </p:notesMasterIdLst>
  <p:handoutMasterIdLst>
    <p:handoutMasterId r:id="rId8"/>
  </p:handoutMasterIdLst>
  <p:sldIdLst>
    <p:sldId id="292" r:id="rId5"/>
    <p:sldId id="291" r:id="rId6"/>
  </p:sldIdLst>
  <p:sldSz cx="12190413" cy="6858000"/>
  <p:notesSz cx="6731000" cy="9867900"/>
  <p:defaultTextStyle>
    <a:defPPr>
      <a:defRPr lang="de-DE"/>
    </a:defPPr>
    <a:lvl1pPr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E26A97A-68FC-471F-8043-0CBAAB0C4FC9}">
          <p14:sldIdLst>
            <p14:sldId id="292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793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799" userDrawn="1">
          <p15:clr>
            <a:srgbClr val="A4A3A4"/>
          </p15:clr>
        </p15:guide>
        <p15:guide id="4" pos="7378" userDrawn="1">
          <p15:clr>
            <a:srgbClr val="A4A3A4"/>
          </p15:clr>
        </p15:guide>
        <p15:guide id="5" pos="30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pos="3840" userDrawn="1">
          <p15:clr>
            <a:srgbClr val="A4A3A4"/>
          </p15:clr>
        </p15:guide>
        <p15:guide id="8" pos="5563" userDrawn="1">
          <p15:clr>
            <a:srgbClr val="A4A3A4"/>
          </p15:clr>
        </p15:guide>
        <p15:guide id="9" pos="2070" userDrawn="1">
          <p15:clr>
            <a:srgbClr val="A4A3A4"/>
          </p15:clr>
        </p15:guide>
        <p15:guide id="10" pos="41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86">
          <p15:clr>
            <a:srgbClr val="A4A3A4"/>
          </p15:clr>
        </p15:guide>
        <p15:guide id="2" orient="horz" pos="5830">
          <p15:clr>
            <a:srgbClr val="A4A3A4"/>
          </p15:clr>
        </p15:guide>
        <p15:guide id="3" orient="horz" pos="2201">
          <p15:clr>
            <a:srgbClr val="A4A3A4"/>
          </p15:clr>
        </p15:guide>
        <p15:guide id="4" orient="horz" pos="2065">
          <p15:clr>
            <a:srgbClr val="A4A3A4"/>
          </p15:clr>
        </p15:guide>
        <p15:guide id="5" pos="306">
          <p15:clr>
            <a:srgbClr val="A4A3A4"/>
          </p15:clr>
        </p15:guide>
        <p15:guide id="6" pos="39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C7D"/>
    <a:srgbClr val="2388CD"/>
    <a:srgbClr val="00D3A0"/>
    <a:srgbClr val="7030A0"/>
    <a:srgbClr val="36BBA4"/>
    <a:srgbClr val="B1C800"/>
    <a:srgbClr val="39378B"/>
    <a:srgbClr val="EB6A0A"/>
    <a:srgbClr val="F29501"/>
    <a:srgbClr val="F9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44" autoAdjust="0"/>
    <p:restoredTop sz="81443" autoAdjust="0"/>
  </p:normalViewPr>
  <p:slideViewPr>
    <p:cSldViewPr showGuides="1">
      <p:cViewPr varScale="1">
        <p:scale>
          <a:sx n="123" d="100"/>
          <a:sy n="123" d="100"/>
        </p:scale>
        <p:origin x="832" y="184"/>
      </p:cViewPr>
      <p:guideLst>
        <p:guide orient="horz" pos="3793"/>
        <p:guide orient="horz" pos="255"/>
        <p:guide orient="horz" pos="799"/>
        <p:guide pos="7378"/>
        <p:guide pos="301"/>
        <p:guide orient="horz" pos="2160"/>
        <p:guide pos="3840"/>
        <p:guide pos="5563"/>
        <p:guide pos="2070"/>
        <p:guide pos="41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2" d="100"/>
          <a:sy n="82" d="100"/>
        </p:scale>
        <p:origin x="-1464" y="-72"/>
      </p:cViewPr>
      <p:guideLst>
        <p:guide orient="horz" pos="386"/>
        <p:guide orient="horz" pos="5830"/>
        <p:guide orient="horz" pos="2201"/>
        <p:guide orient="horz" pos="2065"/>
        <p:guide pos="306"/>
        <p:guide pos="39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quel Rodrigues" userId="74ddcfdf-bbbd-4090-b6c9-3291e0d6fbda" providerId="ADAL" clId="{99B363C7-7B02-4A1E-B2AC-410E195A3896}"/>
    <pc:docChg chg="modSld">
      <pc:chgData name="Raquel Rodrigues" userId="74ddcfdf-bbbd-4090-b6c9-3291e0d6fbda" providerId="ADAL" clId="{99B363C7-7B02-4A1E-B2AC-410E195A3896}" dt="2023-06-14T13:32:49.771" v="5" actId="20577"/>
      <pc:docMkLst>
        <pc:docMk/>
      </pc:docMkLst>
      <pc:sldChg chg="modSp mod">
        <pc:chgData name="Raquel Rodrigues" userId="74ddcfdf-bbbd-4090-b6c9-3291e0d6fbda" providerId="ADAL" clId="{99B363C7-7B02-4A1E-B2AC-410E195A3896}" dt="2023-06-14T13:32:49.771" v="5" actId="20577"/>
        <pc:sldMkLst>
          <pc:docMk/>
          <pc:sldMk cId="238166604" sldId="291"/>
        </pc:sldMkLst>
        <pc:spChg chg="mod">
          <ac:chgData name="Raquel Rodrigues" userId="74ddcfdf-bbbd-4090-b6c9-3291e0d6fbda" providerId="ADAL" clId="{99B363C7-7B02-4A1E-B2AC-410E195A3896}" dt="2023-06-14T13:31:02.998" v="0"/>
          <ac:spMkLst>
            <pc:docMk/>
            <pc:sldMk cId="238166604" sldId="291"/>
            <ac:spMk id="11" creationId="{AA9BB448-EF4B-42EB-8C35-2778A51F2BC6}"/>
          </ac:spMkLst>
        </pc:spChg>
        <pc:spChg chg="mod">
          <ac:chgData name="Raquel Rodrigues" userId="74ddcfdf-bbbd-4090-b6c9-3291e0d6fbda" providerId="ADAL" clId="{99B363C7-7B02-4A1E-B2AC-410E195A3896}" dt="2023-06-14T13:32:49.771" v="5" actId="20577"/>
          <ac:spMkLst>
            <pc:docMk/>
            <pc:sldMk cId="238166604" sldId="291"/>
            <ac:spMk id="13" creationId="{EC320952-1F70-4508-8298-3F41F6EA7EC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3175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E56AE-624E-49E0-8ED0-94A91F974A6E}" type="datetimeFigureOut">
              <a:rPr lang="de-DE" smtClean="0"/>
              <a:t>20.05.26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3175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C5AC0-20DA-4069-B102-9653FA907D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77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85774" y="0"/>
            <a:ext cx="3599826" cy="493713"/>
          </a:xfrm>
          <a:prstGeom prst="rect">
            <a:avLst/>
          </a:prstGeom>
        </p:spPr>
        <p:txBody>
          <a:bodyPr vert="horz" lIns="0" tIns="90000" rIns="91440" bIns="45720" rtlCol="0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805700" y="0"/>
            <a:ext cx="1439525" cy="493713"/>
          </a:xfrm>
          <a:prstGeom prst="rect">
            <a:avLst/>
          </a:prstGeom>
        </p:spPr>
        <p:txBody>
          <a:bodyPr vert="horz" lIns="91440" tIns="90000" rIns="0" bIns="45720" rtlCol="0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D64C5CA1-81F4-43E1-8D15-34184FE6F392}" type="datetimeFigureOut">
              <a:rPr lang="de-DE" smtClean="0"/>
              <a:pPr/>
              <a:t>20.05.26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5775" y="612775"/>
            <a:ext cx="4737101" cy="2665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85774" y="3494088"/>
            <a:ext cx="5759451" cy="576046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85774" y="9372600"/>
            <a:ext cx="3599826" cy="493713"/>
          </a:xfrm>
          <a:prstGeom prst="rect">
            <a:avLst/>
          </a:prstGeom>
        </p:spPr>
        <p:txBody>
          <a:bodyPr vert="horz" lIns="0" tIns="45720" rIns="91440" bIns="180000" rtlCol="0" anchor="b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805699" y="9372600"/>
            <a:ext cx="1439525" cy="493713"/>
          </a:xfrm>
          <a:prstGeom prst="rect">
            <a:avLst/>
          </a:prstGeom>
        </p:spPr>
        <p:txBody>
          <a:bodyPr vert="horz" lIns="91440" tIns="45720" rIns="0" bIns="180000" rtlCol="0" anchor="b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6F118F77-BF2E-4843-AA6C-ED9ACCB38B45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4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rgbClr val="179C7D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360363" indent="-184150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536575" indent="-176213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715963" indent="-17462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896938" indent="-18097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15621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06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77839" y="334800"/>
            <a:ext cx="11233150" cy="369332"/>
          </a:xfrm>
        </p:spPr>
        <p:txBody>
          <a:bodyPr wrap="square">
            <a:spAutoFit/>
          </a:bodyPr>
          <a:lstStyle>
            <a:lvl1pPr marL="0" indent="0" defTabSz="504000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the title </a:t>
            </a:r>
            <a:r>
              <a:rPr lang="en-US" noProof="0" dirty="0"/>
              <a:t>master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77838" y="1773238"/>
            <a:ext cx="11233149" cy="42481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6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278676" y="6349881"/>
            <a:ext cx="3240000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defRPr lang="de-DE" sz="1000" b="1" smtClean="0">
                <a:solidFill>
                  <a:schemeClr val="bg2"/>
                </a:solidFill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 </a:t>
            </a:r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477838" y="6349881"/>
            <a:ext cx="18000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lang="de-DE" sz="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/>
              <a:t>Page </a:t>
            </a:r>
            <a:fld id="{A06316EC-39FF-4C97-AA6E-29B761CE3E45}" type="slidenum">
              <a:rPr lang="en-US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41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334800"/>
            <a:ext cx="11245849" cy="1225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the title </a:t>
            </a:r>
            <a:r>
              <a:rPr lang="en-US" noProof="0" dirty="0"/>
              <a:t>master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7839" y="1774800"/>
            <a:ext cx="11233150" cy="424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77838" y="6349881"/>
            <a:ext cx="1800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de-DE" sz="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Fraunhofer Portugal 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477838" y="6165380"/>
            <a:ext cx="11233150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4BAA26-AABD-97CD-0231-CBC624EB7D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17793" y="6307015"/>
            <a:ext cx="2394561" cy="35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12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dt="0"/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839" y="334800"/>
            <a:ext cx="11233150" cy="738664"/>
          </a:xfrm>
        </p:spPr>
        <p:txBody>
          <a:bodyPr/>
          <a:lstStyle/>
          <a:p>
            <a:r>
              <a:rPr lang="en-GB" dirty="0"/>
              <a:t>Fraunhofer Portugal Challenge 2026 – PowerPoint Guidelines</a:t>
            </a:r>
            <a:br>
              <a:rPr lang="en-GB" dirty="0"/>
            </a:br>
            <a:r>
              <a:rPr lang="en-GB" b="0" dirty="0">
                <a:solidFill>
                  <a:srgbClr val="179C7D"/>
                </a:solidFill>
              </a:rPr>
              <a:t>Basic Rules for Master Thesis Award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These PowerPoint Guidelines serve the purpose of helping you outline and present your idea using a simple and comparable framework.</a:t>
            </a:r>
          </a:p>
          <a:p>
            <a:endParaRPr lang="en-GB" dirty="0"/>
          </a:p>
          <a:p>
            <a:r>
              <a:rPr lang="en-GB" dirty="0"/>
              <a:t>Please note that no submission is accepted that does not follow these basic guidelines: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The presentation must be written in English;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The use of the </a:t>
            </a:r>
            <a:r>
              <a:rPr lang="en-GB" sz="1600" b="1" u="sng" dirty="0"/>
              <a:t>application template</a:t>
            </a:r>
            <a:r>
              <a:rPr lang="en-GB" sz="1600" b="1" dirty="0"/>
              <a:t> </a:t>
            </a:r>
            <a:r>
              <a:rPr lang="en-GB" sz="1600" dirty="0"/>
              <a:t>is mandatory;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Maximum number of slides: 6;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Minimum acceptable font size: 16pt;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Allowed file formats: PDF, PPT, PPTX, PPSX.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790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de-DE" dirty="0"/>
          </a:p>
        </p:txBody>
      </p:sp>
      <p:sp>
        <p:nvSpPr>
          <p:cNvPr id="11" name="Title 5">
            <a:extLst>
              <a:ext uri="{FF2B5EF4-FFF2-40B4-BE49-F238E27FC236}">
                <a16:creationId xmlns:a16="http://schemas.microsoft.com/office/drawing/2014/main" id="{AA9BB448-EF4B-42EB-8C35-2778A51F2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839" y="334800"/>
            <a:ext cx="11233150" cy="738664"/>
          </a:xfrm>
        </p:spPr>
        <p:txBody>
          <a:bodyPr/>
          <a:lstStyle/>
          <a:p>
            <a:r>
              <a:rPr lang="en-GB" dirty="0"/>
              <a:t>Fraunhofer Portugal Challenge 2026 – PowerPoint Guidelines</a:t>
            </a:r>
            <a:br>
              <a:rPr lang="en-GB" dirty="0"/>
            </a:br>
            <a:r>
              <a:rPr lang="en-GB" b="0" dirty="0">
                <a:solidFill>
                  <a:srgbClr val="179C7D"/>
                </a:solidFill>
              </a:rPr>
              <a:t>Basic Rules for Master Thesis Award</a:t>
            </a:r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EC320952-1F70-4508-8298-3F41F6EA7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838" y="1773238"/>
            <a:ext cx="11233149" cy="4248150"/>
          </a:xfrm>
        </p:spPr>
        <p:txBody>
          <a:bodyPr/>
          <a:lstStyle/>
          <a:p>
            <a:r>
              <a:rPr lang="en-GB" dirty="0"/>
              <a:t>In addition to the basic rules, the PowerPoint presentation should follow this structure example, covering the aspects below: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1: Identification of the participant/idea;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2-3: Explanation of the reasons that led to the research theme, to whom the outcome of this idea is relevant and why;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4-5: Innovative aspects of the thesis work;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6: Idea for future work related to the thesis topic.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endParaRPr lang="en-GB" dirty="0"/>
          </a:p>
          <a:p>
            <a:r>
              <a:rPr lang="en-GB" dirty="0"/>
              <a:t>Please note that this structure is </a:t>
            </a:r>
            <a:r>
              <a:rPr lang="en-GB" b="1" u="sng" dirty="0"/>
              <a:t>mandatory</a:t>
            </a:r>
            <a:r>
              <a:rPr lang="en-GB" dirty="0"/>
              <a:t> and candidates must use the </a:t>
            </a:r>
            <a:r>
              <a:rPr lang="en-GB" b="1" u="sng" dirty="0"/>
              <a:t>available template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166604"/>
      </p:ext>
    </p:extLst>
  </p:cSld>
  <p:clrMapOvr>
    <a:masterClrMapping/>
  </p:clrMapOvr>
</p:sld>
</file>

<file path=ppt/theme/theme1.xml><?xml version="1.0" encoding="utf-8"?>
<a:theme xmlns:a="http://schemas.openxmlformats.org/drawingml/2006/main" name="P10_170509_ppt_Master_Ges_de_16zu9">
  <a:themeElements>
    <a:clrScheme name="Fraunhofer Master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F29400"/>
      </a:accent1>
      <a:accent2>
        <a:srgbClr val="1F82C0"/>
      </a:accent2>
      <a:accent3>
        <a:srgbClr val="E2001A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Bullets">
      <a:majorFont>
        <a:latin typeface="Frutiger LT Com 45 Light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chemeClr val="tx2"/>
          </a:solidFill>
          <a:round/>
          <a:headEnd type="arrow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>
        <a:defPPr>
          <a:defRPr/>
        </a:defPPr>
      </a:lstStyle>
    </a:spDef>
    <a:lnDef>
      <a:spPr bwMode="auto">
        <a:noFill/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uidelines - Challenge 2018" id="{726E0FDA-9DDD-4404-B6DF-D385B1D2ADDF}" vid="{C37E1DDC-0957-4524-8A74-3A0E736431B1}"/>
    </a:ext>
  </a:extLst>
</a:theme>
</file>

<file path=ppt/theme/theme2.xml><?xml version="1.0" encoding="utf-8"?>
<a:theme xmlns:a="http://schemas.openxmlformats.org/drawingml/2006/main" name="Larissa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ABE75D237D60499B52A1F8FC2BA0B7" ma:contentTypeVersion="1" ma:contentTypeDescription="Ein neues Dokument erstellen." ma:contentTypeScope="" ma:versionID="03f52fc389eeb09bb117c0b7c366994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cc17df15c66a81ee376db90732ad1c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Geplantes Startdatum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Geplantes Enddatum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AC0C4C4-3C60-46C9-8FFF-8B029C5CDD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3B53A8-72B2-4C90-B1ED-BBDDE9A9E2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9DD87D-F397-4D01-A855-824F56E77EB2}">
  <ds:schemaRefs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purl.org/dc/dcmitype/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Fraunhofer Challenge 2018 GUIDELINES</Template>
  <TotalTime>69</TotalTime>
  <Words>210</Words>
  <Application>Microsoft Macintosh PowerPoint</Application>
  <PresentationFormat>Custom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Frutiger LT Com 45 Light</vt:lpstr>
      <vt:lpstr>Frutiger LT Com 55 Roman</vt:lpstr>
      <vt:lpstr>Wingdings</vt:lpstr>
      <vt:lpstr>P10_170509_ppt_Master_Ges_de_16zu9</vt:lpstr>
      <vt:lpstr>Fraunhofer Portugal Challenge 2026 – PowerPoint Guidelines Basic Rules for Master Thesis Award</vt:lpstr>
      <vt:lpstr>Fraunhofer Portugal Challenge 2026 – PowerPoint Guidelines Basic Rules for Master Thesis Award</vt:lpstr>
    </vt:vector>
  </TitlesOfParts>
  <Company>Fraunhofer Gesellschaft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Guidelines Basic Rules</dc:title>
  <dc:creator>António Antunes</dc:creator>
  <cp:lastModifiedBy>Mariana Pereira</cp:lastModifiedBy>
  <cp:revision>24</cp:revision>
  <cp:lastPrinted>2011-04-27T07:57:31Z</cp:lastPrinted>
  <dcterms:created xsi:type="dcterms:W3CDTF">2019-06-11T10:01:24Z</dcterms:created>
  <dcterms:modified xsi:type="dcterms:W3CDTF">2026-05-20T07:30:56Z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HGvorlage">
    <vt:bool>true</vt:bool>
  </property>
  <property fmtid="{D5CDD505-2E9C-101B-9397-08002B2CF9AE}" pid="3" name="klassifizierung">
    <vt:lpwstr> </vt:lpwstr>
  </property>
  <property fmtid="{D5CDD505-2E9C-101B-9397-08002B2CF9AE}" pid="4" name="hasChanged">
    <vt:bool>false</vt:bool>
  </property>
  <property fmtid="{D5CDD505-2E9C-101B-9397-08002B2CF9AE}" pid="5" name="ContentTypeId">
    <vt:lpwstr>0x010100B5ABE75D237D60499B52A1F8FC2BA0B7</vt:lpwstr>
  </property>
</Properties>
</file>