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4"/>
  </p:sldMasterIdLst>
  <p:notesMasterIdLst>
    <p:notesMasterId r:id="rId11"/>
  </p:notesMasterIdLst>
  <p:handoutMasterIdLst>
    <p:handoutMasterId r:id="rId12"/>
  </p:handoutMasterIdLst>
  <p:sldIdLst>
    <p:sldId id="261" r:id="rId5"/>
    <p:sldId id="290" r:id="rId6"/>
    <p:sldId id="291" r:id="rId7"/>
    <p:sldId id="292" r:id="rId8"/>
    <p:sldId id="293" r:id="rId9"/>
    <p:sldId id="295" r:id="rId10"/>
  </p:sldIdLst>
  <p:sldSz cx="12190413" cy="6858000"/>
  <p:notesSz cx="6731000" cy="9867900"/>
  <p:defaultTextStyle>
    <a:defPPr>
      <a:defRPr lang="de-DE"/>
    </a:defPPr>
    <a:lvl1pPr algn="l" rtl="0" fontAlgn="base">
      <a:spcBef>
        <a:spcPct val="0"/>
      </a:spcBef>
      <a:spcAft>
        <a:spcPct val="40000"/>
      </a:spcAft>
      <a:buFont typeface="Wingdings" pitchFamily="2" charset="2"/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40000"/>
      </a:spcAft>
      <a:buFont typeface="Wingdings" pitchFamily="2" charset="2"/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40000"/>
      </a:spcAft>
      <a:buFont typeface="Wingdings" pitchFamily="2" charset="2"/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40000"/>
      </a:spcAft>
      <a:buFont typeface="Wingdings" pitchFamily="2" charset="2"/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40000"/>
      </a:spcAft>
      <a:buFont typeface="Wingdings" pitchFamily="2" charset="2"/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CE26A97A-68FC-471F-8043-0CBAAB0C4FC9}">
          <p14:sldIdLst>
            <p14:sldId id="261"/>
            <p14:sldId id="290"/>
            <p14:sldId id="291"/>
            <p14:sldId id="292"/>
            <p14:sldId id="293"/>
            <p14:sldId id="29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793">
          <p15:clr>
            <a:srgbClr val="A4A3A4"/>
          </p15:clr>
        </p15:guide>
        <p15:guide id="2" orient="horz" pos="255">
          <p15:clr>
            <a:srgbClr val="A4A3A4"/>
          </p15:clr>
        </p15:guide>
        <p15:guide id="3" orient="horz" pos="799" userDrawn="1">
          <p15:clr>
            <a:srgbClr val="A4A3A4"/>
          </p15:clr>
        </p15:guide>
        <p15:guide id="4" pos="7378" userDrawn="1">
          <p15:clr>
            <a:srgbClr val="A4A3A4"/>
          </p15:clr>
        </p15:guide>
        <p15:guide id="5" pos="301">
          <p15:clr>
            <a:srgbClr val="A4A3A4"/>
          </p15:clr>
        </p15:guide>
        <p15:guide id="6" orient="horz" pos="2160" userDrawn="1">
          <p15:clr>
            <a:srgbClr val="A4A3A4"/>
          </p15:clr>
        </p15:guide>
        <p15:guide id="7" pos="3840" userDrawn="1">
          <p15:clr>
            <a:srgbClr val="A4A3A4"/>
          </p15:clr>
        </p15:guide>
        <p15:guide id="8" pos="5563" userDrawn="1">
          <p15:clr>
            <a:srgbClr val="A4A3A4"/>
          </p15:clr>
        </p15:guide>
        <p15:guide id="9" pos="2070" userDrawn="1">
          <p15:clr>
            <a:srgbClr val="A4A3A4"/>
          </p15:clr>
        </p15:guide>
        <p15:guide id="10" pos="41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86">
          <p15:clr>
            <a:srgbClr val="A4A3A4"/>
          </p15:clr>
        </p15:guide>
        <p15:guide id="2" orient="horz" pos="5830">
          <p15:clr>
            <a:srgbClr val="A4A3A4"/>
          </p15:clr>
        </p15:guide>
        <p15:guide id="3" orient="horz" pos="2201">
          <p15:clr>
            <a:srgbClr val="A4A3A4"/>
          </p15:clr>
        </p15:guide>
        <p15:guide id="4" orient="horz" pos="2065">
          <p15:clr>
            <a:srgbClr val="A4A3A4"/>
          </p15:clr>
        </p15:guide>
        <p15:guide id="5" pos="306">
          <p15:clr>
            <a:srgbClr val="A4A3A4"/>
          </p15:clr>
        </p15:guide>
        <p15:guide id="6" pos="393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9C7D"/>
    <a:srgbClr val="2388CD"/>
    <a:srgbClr val="00D3A0"/>
    <a:srgbClr val="7030A0"/>
    <a:srgbClr val="36BBA4"/>
    <a:srgbClr val="B1C800"/>
    <a:srgbClr val="39378B"/>
    <a:srgbClr val="EB6A0A"/>
    <a:srgbClr val="F29501"/>
    <a:srgbClr val="F9FB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FD0F851-EC5A-4D38-B0AD-8093EC10F338}" styleName="Helle Formatvorlage 1 - Akz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Helle Formatvorlage 3 - Akz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A488322-F2BA-4B5B-9748-0D474271808F}" styleName="Mittlere Formatvorlage 3 - Akz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Designformatvorlage 1 - Akz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257" autoAdjust="0"/>
    <p:restoredTop sz="81443" autoAdjust="0"/>
  </p:normalViewPr>
  <p:slideViewPr>
    <p:cSldViewPr showGuides="1">
      <p:cViewPr varScale="1">
        <p:scale>
          <a:sx n="123" d="100"/>
          <a:sy n="123" d="100"/>
        </p:scale>
        <p:origin x="808" y="184"/>
      </p:cViewPr>
      <p:guideLst>
        <p:guide orient="horz" pos="3793"/>
        <p:guide orient="horz" pos="255"/>
        <p:guide orient="horz" pos="799"/>
        <p:guide pos="7378"/>
        <p:guide pos="301"/>
        <p:guide orient="horz" pos="2160"/>
        <p:guide pos="3840"/>
        <p:guide pos="5563"/>
        <p:guide pos="2070"/>
        <p:guide pos="415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82" d="100"/>
          <a:sy n="82" d="100"/>
        </p:scale>
        <p:origin x="-1464" y="-72"/>
      </p:cViewPr>
      <p:guideLst>
        <p:guide orient="horz" pos="386"/>
        <p:guide orient="horz" pos="5830"/>
        <p:guide orient="horz" pos="2201"/>
        <p:guide orient="horz" pos="2065"/>
        <p:guide pos="306"/>
        <p:guide pos="393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6238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13175" y="0"/>
            <a:ext cx="2916238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2E56AE-624E-49E0-8ED0-94A91F974A6E}" type="datetimeFigureOut">
              <a:rPr lang="de-DE" smtClean="0"/>
              <a:t>20.05.26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372600"/>
            <a:ext cx="2916238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13175" y="9372600"/>
            <a:ext cx="2916238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BC5AC0-20DA-4069-B102-9653FA907D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47790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485774" y="0"/>
            <a:ext cx="3599826" cy="493713"/>
          </a:xfrm>
          <a:prstGeom prst="rect">
            <a:avLst/>
          </a:prstGeom>
        </p:spPr>
        <p:txBody>
          <a:bodyPr vert="horz" lIns="0" tIns="90000" rIns="91440" bIns="45720" rtlCol="0"/>
          <a:lstStyle>
            <a:lvl1pPr algn="l">
              <a:defRPr sz="1200">
                <a:latin typeface="Frutiger LT Com 55 Roman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805700" y="0"/>
            <a:ext cx="1439525" cy="493713"/>
          </a:xfrm>
          <a:prstGeom prst="rect">
            <a:avLst/>
          </a:prstGeom>
        </p:spPr>
        <p:txBody>
          <a:bodyPr vert="horz" lIns="91440" tIns="90000" rIns="0" bIns="45720" rtlCol="0"/>
          <a:lstStyle>
            <a:lvl1pPr algn="r">
              <a:defRPr sz="1200">
                <a:latin typeface="Frutiger LT Com 55 Roman" pitchFamily="34" charset="0"/>
              </a:defRPr>
            </a:lvl1pPr>
          </a:lstStyle>
          <a:p>
            <a:fld id="{D64C5CA1-81F4-43E1-8D15-34184FE6F392}" type="datetimeFigureOut">
              <a:rPr lang="de-DE" smtClean="0"/>
              <a:pPr/>
              <a:t>20.05.26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85775" y="612775"/>
            <a:ext cx="4737101" cy="26654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85774" y="3494088"/>
            <a:ext cx="5759451" cy="5760462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485774" y="9372600"/>
            <a:ext cx="3599826" cy="493713"/>
          </a:xfrm>
          <a:prstGeom prst="rect">
            <a:avLst/>
          </a:prstGeom>
        </p:spPr>
        <p:txBody>
          <a:bodyPr vert="horz" lIns="0" tIns="45720" rIns="91440" bIns="180000" rtlCol="0" anchor="b"/>
          <a:lstStyle>
            <a:lvl1pPr algn="l">
              <a:defRPr sz="1200">
                <a:latin typeface="Frutiger LT Com 55 Roman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805699" y="9372600"/>
            <a:ext cx="1439525" cy="493713"/>
          </a:xfrm>
          <a:prstGeom prst="rect">
            <a:avLst/>
          </a:prstGeom>
        </p:spPr>
        <p:txBody>
          <a:bodyPr vert="horz" lIns="91440" tIns="45720" rIns="0" bIns="180000" rtlCol="0" anchor="b"/>
          <a:lstStyle>
            <a:lvl1pPr algn="r">
              <a:defRPr sz="1200">
                <a:latin typeface="Frutiger LT Com 55 Roman" pitchFamily="34" charset="0"/>
              </a:defRPr>
            </a:lvl1pPr>
          </a:lstStyle>
          <a:p>
            <a:fld id="{6F118F77-BF2E-4843-AA6C-ED9ACCB38B45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24353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rgbClr val="179C7D"/>
      </a:buClr>
      <a:buFont typeface="Wingdings" pitchFamily="2" charset="2"/>
      <a:buChar char="n"/>
      <a:defRPr sz="1200" kern="1200">
        <a:solidFill>
          <a:schemeClr val="tx1"/>
        </a:solidFill>
        <a:latin typeface="Frutiger LT Com 55 Roman" pitchFamily="34" charset="0"/>
        <a:ea typeface="+mn-ea"/>
        <a:cs typeface="+mn-cs"/>
      </a:defRPr>
    </a:lvl1pPr>
    <a:lvl2pPr marL="360363" indent="-184150" algn="l" defTabSz="914400" rtl="0" eaLnBrk="1" latinLnBrk="0" hangingPunct="1">
      <a:buClr>
        <a:schemeClr val="bg2"/>
      </a:buClr>
      <a:buFont typeface="Wingdings" pitchFamily="2" charset="2"/>
      <a:buChar char="n"/>
      <a:defRPr sz="1200" kern="1200">
        <a:solidFill>
          <a:schemeClr val="tx1"/>
        </a:solidFill>
        <a:latin typeface="Frutiger LT Com 55 Roman" pitchFamily="34" charset="0"/>
        <a:ea typeface="+mn-ea"/>
        <a:cs typeface="+mn-cs"/>
      </a:defRPr>
    </a:lvl2pPr>
    <a:lvl3pPr marL="536575" indent="-176213" algn="l" defTabSz="914400" rtl="0" eaLnBrk="1" latinLnBrk="0" hangingPunct="1">
      <a:buClr>
        <a:schemeClr val="bg2"/>
      </a:buClr>
      <a:buFont typeface="Wingdings" pitchFamily="2" charset="2"/>
      <a:buChar char="n"/>
      <a:defRPr sz="1200" kern="1200">
        <a:solidFill>
          <a:schemeClr val="tx1"/>
        </a:solidFill>
        <a:latin typeface="Frutiger LT Com 55 Roman" pitchFamily="34" charset="0"/>
        <a:ea typeface="+mn-ea"/>
        <a:cs typeface="+mn-cs"/>
      </a:defRPr>
    </a:lvl3pPr>
    <a:lvl4pPr marL="715963" indent="-174625" algn="l" defTabSz="914400" rtl="0" eaLnBrk="1" latinLnBrk="0" hangingPunct="1">
      <a:buClr>
        <a:schemeClr val="bg2"/>
      </a:buClr>
      <a:buFont typeface="Wingdings" pitchFamily="2" charset="2"/>
      <a:buChar char="n"/>
      <a:defRPr sz="1200" kern="1200">
        <a:solidFill>
          <a:schemeClr val="tx1"/>
        </a:solidFill>
        <a:latin typeface="Frutiger LT Com 55 Roman" pitchFamily="34" charset="0"/>
        <a:ea typeface="+mn-ea"/>
        <a:cs typeface="+mn-cs"/>
      </a:defRPr>
    </a:lvl4pPr>
    <a:lvl5pPr marL="896938" indent="-180975" algn="l" defTabSz="914400" rtl="0" eaLnBrk="1" latinLnBrk="0" hangingPunct="1">
      <a:buClr>
        <a:schemeClr val="bg2"/>
      </a:buClr>
      <a:buFont typeface="Wingdings" pitchFamily="2" charset="2"/>
      <a:buChar char="n"/>
      <a:defRPr sz="1200" kern="1200">
        <a:solidFill>
          <a:schemeClr val="tx1"/>
        </a:solidFill>
        <a:latin typeface="Frutiger LT Com 55 Roman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85775" y="612775"/>
            <a:ext cx="4737100" cy="26654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118F77-BF2E-4843-AA6C-ED9ACCB38B45}" type="slidenum">
              <a:rPr lang="de-DE" smtClean="0"/>
              <a:pPr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10550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85775" y="612775"/>
            <a:ext cx="4737100" cy="26654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118F77-BF2E-4843-AA6C-ED9ACCB38B45}" type="slidenum">
              <a:rPr lang="de-DE" smtClean="0"/>
              <a:pPr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930632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85775" y="612775"/>
            <a:ext cx="4737100" cy="26654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118F77-BF2E-4843-AA6C-ED9ACCB38B45}" type="slidenum">
              <a:rPr lang="de-DE" smtClean="0"/>
              <a:pPr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701620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85775" y="612775"/>
            <a:ext cx="4737100" cy="26654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118F77-BF2E-4843-AA6C-ED9ACCB38B45}" type="slidenum">
              <a:rPr lang="de-DE" smtClean="0"/>
              <a:pPr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7070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mi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Line 7"/>
          <p:cNvSpPr>
            <a:spLocks noChangeShapeType="1"/>
          </p:cNvSpPr>
          <p:nvPr userDrawn="1"/>
        </p:nvSpPr>
        <p:spPr bwMode="auto">
          <a:xfrm flipV="1">
            <a:off x="625619" y="6165380"/>
            <a:ext cx="10942575" cy="0"/>
          </a:xfrm>
          <a:prstGeom prst="line">
            <a:avLst/>
          </a:prstGeom>
          <a:noFill/>
          <a:ln w="317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6" name="Fußzeilenplatzhalter 1"/>
          <p:cNvSpPr>
            <a:spLocks noGrp="1"/>
          </p:cNvSpPr>
          <p:nvPr>
            <p:ph type="ftr" sz="quarter" idx="3"/>
          </p:nvPr>
        </p:nvSpPr>
        <p:spPr>
          <a:xfrm>
            <a:off x="2278676" y="6349881"/>
            <a:ext cx="3240000" cy="15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defRPr lang="de-DE" sz="1000" b="1" smtClean="0">
                <a:solidFill>
                  <a:schemeClr val="bg2"/>
                </a:solidFill>
              </a:defRPr>
            </a:lvl1pPr>
          </a:lstStyle>
          <a:p>
            <a:pPr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de-DE" dirty="0"/>
              <a:t> </a:t>
            </a:r>
          </a:p>
        </p:txBody>
      </p:sp>
      <p:sp>
        <p:nvSpPr>
          <p:cNvPr id="17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477838" y="6349881"/>
            <a:ext cx="1800000" cy="12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lang="de-DE" sz="80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/>
              <a:t>Page </a:t>
            </a:r>
            <a:fld id="{A06316EC-39FF-4C97-AA6E-29B761CE3E45}" type="slidenum">
              <a:rPr lang="en-US" smtClean="0"/>
              <a:pPr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352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77839" y="334800"/>
            <a:ext cx="11233150" cy="369332"/>
          </a:xfrm>
        </p:spPr>
        <p:txBody>
          <a:bodyPr wrap="square">
            <a:spAutoFit/>
          </a:bodyPr>
          <a:lstStyle>
            <a:lvl1pPr marL="0" indent="0" defTabSz="504000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the title </a:t>
            </a:r>
            <a:r>
              <a:rPr lang="en-US" noProof="0" dirty="0"/>
              <a:t>master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77838" y="1773238"/>
            <a:ext cx="11233149" cy="424815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de-DE" dirty="0"/>
          </a:p>
        </p:txBody>
      </p:sp>
      <p:sp>
        <p:nvSpPr>
          <p:cNvPr id="6" name="Fußzeilenplatzhalter 1"/>
          <p:cNvSpPr>
            <a:spLocks noGrp="1"/>
          </p:cNvSpPr>
          <p:nvPr>
            <p:ph type="ftr" sz="quarter" idx="3"/>
          </p:nvPr>
        </p:nvSpPr>
        <p:spPr>
          <a:xfrm>
            <a:off x="2278676" y="6349881"/>
            <a:ext cx="3240000" cy="15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defRPr lang="de-DE" sz="1000" b="1" smtClean="0">
                <a:solidFill>
                  <a:schemeClr val="bg2"/>
                </a:solidFill>
              </a:defRPr>
            </a:lvl1pPr>
          </a:lstStyle>
          <a:p>
            <a:pPr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de-DE" dirty="0"/>
              <a:t> </a:t>
            </a:r>
          </a:p>
        </p:txBody>
      </p:sp>
      <p:sp>
        <p:nvSpPr>
          <p:cNvPr id="7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477838" y="6349881"/>
            <a:ext cx="1800000" cy="12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lang="de-DE" sz="80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/>
              <a:t>Page </a:t>
            </a:r>
            <a:fld id="{A06316EC-39FF-4C97-AA6E-29B761CE3E45}" type="slidenum">
              <a:rPr lang="en-US" smtClean="0"/>
              <a:pPr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8413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39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77838" y="334800"/>
            <a:ext cx="11245849" cy="122554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the title </a:t>
            </a:r>
            <a:r>
              <a:rPr lang="en-US" noProof="0" dirty="0"/>
              <a:t>master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77839" y="1774800"/>
            <a:ext cx="11233150" cy="42481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Edit master text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de-DE" dirty="0"/>
          </a:p>
        </p:txBody>
      </p:sp>
      <p:sp>
        <p:nvSpPr>
          <p:cNvPr id="1032" name="Text Box 8"/>
          <p:cNvSpPr txBox="1">
            <a:spLocks noChangeArrowheads="1"/>
          </p:cNvSpPr>
          <p:nvPr/>
        </p:nvSpPr>
        <p:spPr bwMode="auto">
          <a:xfrm>
            <a:off x="477838" y="6349881"/>
            <a:ext cx="18000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spcAft>
                <a:spcPct val="0"/>
              </a:spcAft>
              <a:buFontTx/>
              <a:buNone/>
            </a:pPr>
            <a:endParaRPr lang="de-DE" sz="8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de-DE" sz="8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Fraunhofer Portugal </a:t>
            </a: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 flipV="1">
            <a:off x="477838" y="6165380"/>
            <a:ext cx="11233150" cy="0"/>
          </a:xfrm>
          <a:prstGeom prst="line">
            <a:avLst/>
          </a:prstGeom>
          <a:noFill/>
          <a:ln w="317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1A7DEB9-77D8-58A7-7A9B-8F270D1572B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317793" y="6307015"/>
            <a:ext cx="2394561" cy="352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7120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74" r:id="rId2"/>
  </p:sldLayoutIdLst>
  <p:hf hdr="0" dt="0"/>
  <p:txStyles>
    <p:titleStyle>
      <a:lvl1pPr marL="0" indent="0" algn="l" defTabSz="504000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9pPr>
    </p:titleStyle>
    <p:bodyStyle>
      <a:lvl1pPr marL="360000" indent="-360000" algn="l" defTabSz="360000" rtl="0" eaLnBrk="1" fontAlgn="base" hangingPunct="1">
        <a:spcBef>
          <a:spcPct val="0"/>
        </a:spcBef>
        <a:spcAft>
          <a:spcPts val="900"/>
        </a:spcAft>
        <a:buClr>
          <a:schemeClr val="tx2"/>
        </a:buClr>
        <a:buFont typeface="Wingdings" pitchFamily="2" charset="2"/>
        <a:buChar char="n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20000" indent="-360000" algn="l" defTabSz="360000" rtl="0" eaLnBrk="1" fontAlgn="base" hangingPunct="1">
        <a:spcBef>
          <a:spcPct val="0"/>
        </a:spcBef>
        <a:spcAft>
          <a:spcPts val="9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2pPr>
      <a:lvl3pPr marL="1080000" indent="-360000" algn="l" defTabSz="360000" rtl="0" eaLnBrk="1" fontAlgn="base" hangingPunct="1">
        <a:spcBef>
          <a:spcPct val="0"/>
        </a:spcBef>
        <a:spcAft>
          <a:spcPts val="9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3pPr>
      <a:lvl4pPr marL="1440000" indent="-360000" algn="l" defTabSz="360000" rtl="0" eaLnBrk="1" fontAlgn="base" hangingPunct="1">
        <a:spcBef>
          <a:spcPct val="0"/>
        </a:spcBef>
        <a:spcAft>
          <a:spcPts val="9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4pPr>
      <a:lvl5pPr marL="1800000" indent="-360000" algn="l" defTabSz="360000" rtl="0" eaLnBrk="1" fontAlgn="base" hangingPunct="1">
        <a:spcBef>
          <a:spcPct val="0"/>
        </a:spcBef>
        <a:spcAft>
          <a:spcPts val="9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5pPr>
      <a:lvl6pPr marL="1887538" indent="-358775" algn="l" rtl="0" eaLnBrk="1" fontAlgn="base" hangingPunct="1">
        <a:spcBef>
          <a:spcPct val="0"/>
        </a:spcBef>
        <a:spcAft>
          <a:spcPct val="400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6pPr>
      <a:lvl7pPr marL="2344738" indent="-358775" algn="l" rtl="0" eaLnBrk="1" fontAlgn="base" hangingPunct="1">
        <a:spcBef>
          <a:spcPct val="0"/>
        </a:spcBef>
        <a:spcAft>
          <a:spcPct val="400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7pPr>
      <a:lvl8pPr marL="2801938" indent="-358775" algn="l" rtl="0" eaLnBrk="1" fontAlgn="base" hangingPunct="1">
        <a:spcBef>
          <a:spcPct val="0"/>
        </a:spcBef>
        <a:spcAft>
          <a:spcPct val="400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8pPr>
      <a:lvl9pPr marL="3259138" indent="-358775" algn="l" rtl="0" eaLnBrk="1" fontAlgn="base" hangingPunct="1">
        <a:spcBef>
          <a:spcPct val="0"/>
        </a:spcBef>
        <a:spcAft>
          <a:spcPct val="400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528169E-BB06-CD51-B94D-3F914F842E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447"/>
            <a:ext cx="12192001" cy="6858893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F7F3263F-B012-492F-857E-884F6AB75D91}"/>
              </a:ext>
            </a:extLst>
          </p:cNvPr>
          <p:cNvSpPr txBox="1"/>
          <p:nvPr/>
        </p:nvSpPr>
        <p:spPr>
          <a:xfrm>
            <a:off x="406574" y="404813"/>
            <a:ext cx="11233248" cy="5154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Submitted Presentation Title:</a:t>
            </a:r>
          </a:p>
          <a:p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</a:p>
          <a:p>
            <a:endParaRPr lang="en-GB" sz="10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en-GB" sz="10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Participant Name:</a:t>
            </a:r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6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Bef>
                <a:spcPts val="0"/>
              </a:spcBef>
              <a:spcAft>
                <a:spcPts val="400"/>
              </a:spcAft>
            </a:pPr>
            <a:r>
              <a:rPr lang="en-GB" sz="10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Academic Institution:</a:t>
            </a:r>
          </a:p>
          <a:p>
            <a:pPr lvl="0">
              <a:spcBef>
                <a:spcPts val="0"/>
              </a:spcBef>
              <a:spcAft>
                <a:spcPts val="400"/>
              </a:spcAft>
            </a:pP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Institution</a:t>
            </a:r>
            <a:endParaRPr lang="en-GB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Bef>
                <a:spcPts val="0"/>
              </a:spcBef>
              <a:spcAft>
                <a:spcPts val="400"/>
              </a:spcAft>
            </a:pPr>
            <a:endParaRPr lang="en-GB" sz="1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Bef>
                <a:spcPts val="0"/>
              </a:spcBef>
              <a:spcAft>
                <a:spcPts val="400"/>
              </a:spcAft>
            </a:pPr>
            <a:endParaRPr lang="en-GB" sz="1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Bef>
                <a:spcPts val="0"/>
              </a:spcBef>
              <a:spcAft>
                <a:spcPts val="400"/>
              </a:spcAft>
            </a:pPr>
            <a:r>
              <a:rPr lang="en-GB" sz="10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Master Course:</a:t>
            </a:r>
          </a:p>
          <a:p>
            <a:pPr lvl="0">
              <a:spcBef>
                <a:spcPts val="0"/>
              </a:spcBef>
              <a:spcAft>
                <a:spcPts val="400"/>
              </a:spcAft>
            </a:pPr>
            <a:r>
              <a:rPr lang="en-GB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Course</a:t>
            </a:r>
          </a:p>
          <a:p>
            <a:pPr lvl="0">
              <a:spcBef>
                <a:spcPts val="0"/>
              </a:spcBef>
              <a:spcAft>
                <a:spcPts val="400"/>
              </a:spcAft>
            </a:pPr>
            <a:r>
              <a:rPr lang="en-GB" sz="10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Thesis Title:</a:t>
            </a:r>
          </a:p>
          <a:p>
            <a:pPr lvl="0">
              <a:spcBef>
                <a:spcPts val="0"/>
              </a:spcBef>
              <a:spcAft>
                <a:spcPts val="400"/>
              </a:spcAft>
            </a:pPr>
            <a:r>
              <a:rPr lang="en-GB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</a:p>
          <a:p>
            <a:pPr lvl="0">
              <a:spcBef>
                <a:spcPts val="0"/>
              </a:spcBef>
              <a:spcAft>
                <a:spcPts val="400"/>
              </a:spcAft>
            </a:pPr>
            <a:r>
              <a:rPr lang="en-GB" sz="10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Thesis Supervisor</a:t>
            </a:r>
            <a:r>
              <a:rPr lang="en-GB" sz="10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0">
              <a:spcBef>
                <a:spcPts val="0"/>
              </a:spcBef>
              <a:spcAft>
                <a:spcPts val="400"/>
              </a:spcAft>
            </a:pPr>
            <a:r>
              <a:rPr lang="en-GB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Supervisor</a:t>
            </a:r>
          </a:p>
          <a:p>
            <a:pPr lvl="0">
              <a:spcBef>
                <a:spcPts val="0"/>
              </a:spcBef>
              <a:spcAft>
                <a:spcPts val="400"/>
              </a:spcAft>
            </a:pPr>
            <a:r>
              <a:rPr lang="en-GB" sz="10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Current Thesis Status </a:t>
            </a:r>
            <a:r>
              <a:rPr lang="en-GB" sz="8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(submitted to defence / already defended / graded / officially concluded): </a:t>
            </a:r>
          </a:p>
          <a:p>
            <a:pPr lvl="0">
              <a:spcBef>
                <a:spcPts val="0"/>
              </a:spcBef>
              <a:spcAft>
                <a:spcPts val="400"/>
              </a:spcAft>
            </a:pPr>
            <a:r>
              <a:rPr lang="en-GB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</a:t>
            </a:r>
          </a:p>
          <a:p>
            <a:pPr lvl="0">
              <a:spcBef>
                <a:spcPts val="0"/>
              </a:spcBef>
              <a:spcAft>
                <a:spcPts val="400"/>
              </a:spcAft>
            </a:pPr>
            <a:r>
              <a:rPr lang="en-GB" sz="10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Thesis Final Grade </a:t>
            </a:r>
            <a:r>
              <a:rPr lang="en-GB" sz="8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(when applicable):</a:t>
            </a:r>
          </a:p>
          <a:p>
            <a:pPr lvl="0">
              <a:spcBef>
                <a:spcPts val="0"/>
              </a:spcBef>
              <a:spcAft>
                <a:spcPts val="400"/>
              </a:spcAft>
            </a:pPr>
            <a:r>
              <a:rPr lang="en-GB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 Grade</a:t>
            </a:r>
          </a:p>
          <a:p>
            <a:pPr lvl="0"/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de-DE"/>
              <a:t> </a:t>
            </a:r>
            <a:endParaRPr lang="de-DE" dirty="0"/>
          </a:p>
        </p:txBody>
      </p:sp>
      <p:sp>
        <p:nvSpPr>
          <p:cNvPr id="12" name="Fußzeilenplatzhalter 3">
            <a:extLst>
              <a:ext uri="{FF2B5EF4-FFF2-40B4-BE49-F238E27FC236}">
                <a16:creationId xmlns:a16="http://schemas.microsoft.com/office/drawing/2014/main" id="{A6734CFF-C80E-4EF7-9A0A-C6254760144E}"/>
              </a:ext>
            </a:extLst>
          </p:cNvPr>
          <p:cNvSpPr txBox="1">
            <a:spLocks/>
          </p:cNvSpPr>
          <p:nvPr/>
        </p:nvSpPr>
        <p:spPr>
          <a:xfrm>
            <a:off x="2278676" y="6349881"/>
            <a:ext cx="3240000" cy="15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40000"/>
              </a:spcAft>
              <a:buFont typeface="Wingdings" pitchFamily="2" charset="2"/>
              <a:defRPr lang="de-DE" sz="1000" b="1" kern="1200" smtClean="0">
                <a:solidFill>
                  <a:schemeClr val="bg2"/>
                </a:solidFill>
                <a:latin typeface="Frutiger LT Com 55 Roman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40000"/>
              </a:spcAft>
              <a:buFont typeface="Wingdings" pitchFamily="2" charset="2"/>
              <a:defRPr kern="1200">
                <a:solidFill>
                  <a:schemeClr val="tx1"/>
                </a:solidFill>
                <a:latin typeface="Frutiger LT Com 55 Roman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40000"/>
              </a:spcAft>
              <a:buFont typeface="Wingdings" pitchFamily="2" charset="2"/>
              <a:defRPr kern="1200">
                <a:solidFill>
                  <a:schemeClr val="tx1"/>
                </a:solidFill>
                <a:latin typeface="Frutiger LT Com 55 Roman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40000"/>
              </a:spcAft>
              <a:buFont typeface="Wingdings" pitchFamily="2" charset="2"/>
              <a:defRPr kern="1200">
                <a:solidFill>
                  <a:schemeClr val="tx1"/>
                </a:solidFill>
                <a:latin typeface="Frutiger LT Com 55 Roman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40000"/>
              </a:spcAft>
              <a:buFont typeface="Wingdings" pitchFamily="2" charset="2"/>
              <a:defRPr kern="1200">
                <a:solidFill>
                  <a:schemeClr val="tx1"/>
                </a:solidFill>
                <a:latin typeface="Frutiger LT Com 55 Roman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Frutiger LT Com 55 Roman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Frutiger LT Com 55 Roman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Frutiger LT Com 55 Roman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Frutiger LT Com 55 Roman" pitchFamily="34" charset="0"/>
                <a:ea typeface="+mn-ea"/>
                <a:cs typeface="+mn-cs"/>
              </a:defRPr>
            </a:lvl9pPr>
          </a:lstStyle>
          <a:p>
            <a:r>
              <a:rPr lang="pt-PT"/>
              <a:t> </a:t>
            </a:r>
            <a:endParaRPr lang="pt-PT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D82F5C5-5BA8-6EE5-B84E-6DC199D5F9C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203"/>
          <a:stretch/>
        </p:blipFill>
        <p:spPr>
          <a:xfrm>
            <a:off x="10631710" y="6311139"/>
            <a:ext cx="1096641" cy="351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389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8AB0E7D-F4C5-44F1-9FEB-BB1398E75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Motivation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C684E20-42E6-41A4-94BC-DD5061A601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de-DE"/>
              <a:t> </a:t>
            </a:r>
            <a:endParaRPr lang="de-DE" dirty="0"/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de-DE" dirty="0"/>
              <a:t>Page </a:t>
            </a:r>
            <a:fld id="{A06316EC-39FF-4C97-AA6E-29B761CE3E45}" type="slidenum">
              <a:rPr lang="de-DE" smtClean="0"/>
              <a:pPr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6442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8AB0E7D-F4C5-44F1-9FEB-BB1398E75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Motivation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C684E20-42E6-41A4-94BC-DD5061A601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de-DE"/>
              <a:t> </a:t>
            </a:r>
            <a:endParaRPr lang="de-DE" dirty="0"/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de-DE" dirty="0"/>
              <a:t>Page </a:t>
            </a:r>
            <a:fld id="{A06316EC-39FF-4C97-AA6E-29B761CE3E45}" type="slidenum">
              <a:rPr lang="de-DE" smtClean="0"/>
              <a:pPr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8166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8AB0E7D-F4C5-44F1-9FEB-BB1398E75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Innovative</a:t>
            </a:r>
            <a:r>
              <a:rPr lang="pt-PT" dirty="0"/>
              <a:t> Aspects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C684E20-42E6-41A4-94BC-DD5061A601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de-DE"/>
              <a:t> </a:t>
            </a:r>
            <a:endParaRPr lang="de-DE" dirty="0"/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de-DE" dirty="0"/>
              <a:t>Page </a:t>
            </a:r>
            <a:fld id="{A06316EC-39FF-4C97-AA6E-29B761CE3E45}" type="slidenum">
              <a:rPr lang="de-DE" smtClean="0"/>
              <a:pPr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78864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8AB0E7D-F4C5-44F1-9FEB-BB1398E75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Innovative</a:t>
            </a:r>
            <a:r>
              <a:rPr lang="pt-PT" dirty="0"/>
              <a:t> </a:t>
            </a:r>
            <a:r>
              <a:rPr lang="pt-PT" dirty="0" err="1"/>
              <a:t>Aspects</a:t>
            </a:r>
            <a:endParaRPr lang="pt-PT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C684E20-42E6-41A4-94BC-DD5061A601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de-DE"/>
              <a:t> </a:t>
            </a:r>
            <a:endParaRPr lang="de-DE" dirty="0"/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de-DE" dirty="0"/>
              <a:t>Page </a:t>
            </a:r>
            <a:fld id="{A06316EC-39FF-4C97-AA6E-29B761CE3E45}" type="slidenum">
              <a:rPr lang="de-DE" smtClean="0"/>
              <a:pPr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3502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C4C30-0912-4C7B-8D7C-8E3D87BDE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Future </a:t>
            </a:r>
            <a:r>
              <a:rPr lang="pt-PT" dirty="0" err="1"/>
              <a:t>Work</a:t>
            </a:r>
            <a:endParaRPr lang="pt-P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93AC4F-4B9F-4CC6-A445-8EFCEA9829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162951-FF14-4275-9470-F9DED81BC5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de-DE"/>
              <a:t> </a:t>
            </a:r>
            <a:endParaRPr lang="de-DE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67B1DD-0FD3-419F-A45E-CAB0381643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/>
              <a:t>Page </a:t>
            </a:r>
            <a:fld id="{A06316EC-39FF-4C97-AA6E-29B761CE3E45}" type="slidenum">
              <a:rPr lang="en-US" smtClean="0"/>
              <a:pPr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439907"/>
      </p:ext>
    </p:extLst>
  </p:cSld>
  <p:clrMapOvr>
    <a:masterClrMapping/>
  </p:clrMapOvr>
</p:sld>
</file>

<file path=ppt/theme/theme1.xml><?xml version="1.0" encoding="utf-8"?>
<a:theme xmlns:a="http://schemas.openxmlformats.org/drawingml/2006/main" name="P10_170509_ppt_Master_Ges_de_16zu9">
  <a:themeElements>
    <a:clrScheme name="Fraunhofer Master">
      <a:dk1>
        <a:srgbClr val="000000"/>
      </a:dk1>
      <a:lt1>
        <a:srgbClr val="FFFFFF"/>
      </a:lt1>
      <a:dk2>
        <a:srgbClr val="179C7D"/>
      </a:dk2>
      <a:lt2>
        <a:srgbClr val="A8AFAF"/>
      </a:lt2>
      <a:accent1>
        <a:srgbClr val="F29400"/>
      </a:accent1>
      <a:accent2>
        <a:srgbClr val="1F82C0"/>
      </a:accent2>
      <a:accent3>
        <a:srgbClr val="E2001A"/>
      </a:accent3>
      <a:accent4>
        <a:srgbClr val="B1C800"/>
      </a:accent4>
      <a:accent5>
        <a:srgbClr val="FEEFD6"/>
      </a:accent5>
      <a:accent6>
        <a:srgbClr val="E1E3E3"/>
      </a:accent6>
      <a:hlink>
        <a:srgbClr val="25BAE2"/>
      </a:hlink>
      <a:folHlink>
        <a:srgbClr val="B1C800"/>
      </a:folHlink>
    </a:clrScheme>
    <a:fontScheme name="Bullets">
      <a:majorFont>
        <a:latin typeface="Frutiger LT Com 45 Light"/>
        <a:ea typeface=""/>
        <a:cs typeface=""/>
      </a:majorFont>
      <a:minorFont>
        <a:latin typeface="Frutiger LT Com 55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>
          <a:solidFill>
            <a:schemeClr val="tx2"/>
          </a:solidFill>
          <a:round/>
          <a:headEnd type="arrow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noFill/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>
        <a:defPPr>
          <a:defRPr/>
        </a:defPPr>
      </a:lstStyle>
    </a:spDef>
    <a:lnDef>
      <a:spPr bwMode="auto">
        <a:noFill/>
        <a:ln w="9525" cap="flat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13">
        <a:dk1>
          <a:srgbClr val="000000"/>
        </a:dk1>
        <a:lt1>
          <a:srgbClr val="FFFFFF"/>
        </a:lt1>
        <a:dk2>
          <a:srgbClr val="000000"/>
        </a:dk2>
        <a:lt2>
          <a:srgbClr val="A8AFAF"/>
        </a:lt2>
        <a:accent1>
          <a:srgbClr val="009475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AAC8BD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14">
        <a:dk1>
          <a:srgbClr val="000000"/>
        </a:dk1>
        <a:lt1>
          <a:srgbClr val="FFFFFF"/>
        </a:lt1>
        <a:dk2>
          <a:srgbClr val="000000"/>
        </a:dk2>
        <a:lt2>
          <a:srgbClr val="A8AFAF"/>
        </a:lt2>
        <a:accent1>
          <a:srgbClr val="009475"/>
        </a:accent1>
        <a:accent2>
          <a:srgbClr val="009475"/>
        </a:accent2>
        <a:accent3>
          <a:srgbClr val="FFFFFF"/>
        </a:accent3>
        <a:accent4>
          <a:srgbClr val="000000"/>
        </a:accent4>
        <a:accent5>
          <a:srgbClr val="AAC8BD"/>
        </a:accent5>
        <a:accent6>
          <a:srgbClr val="008669"/>
        </a:accent6>
        <a:hlink>
          <a:srgbClr val="009475"/>
        </a:hlink>
        <a:folHlink>
          <a:srgbClr val="00947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15">
        <a:dk1>
          <a:srgbClr val="000000"/>
        </a:dk1>
        <a:lt1>
          <a:srgbClr val="FFFFFF"/>
        </a:lt1>
        <a:dk2>
          <a:srgbClr val="009475"/>
        </a:dk2>
        <a:lt2>
          <a:srgbClr val="A8AFAF"/>
        </a:lt2>
        <a:accent1>
          <a:srgbClr val="25BAE2"/>
        </a:accent1>
        <a:accent2>
          <a:srgbClr val="006E92"/>
        </a:accent2>
        <a:accent3>
          <a:srgbClr val="FFFFFF"/>
        </a:accent3>
        <a:accent4>
          <a:srgbClr val="000000"/>
        </a:accent4>
        <a:accent5>
          <a:srgbClr val="ACD9EE"/>
        </a:accent5>
        <a:accent6>
          <a:srgbClr val="006384"/>
        </a:accent6>
        <a:hlink>
          <a:srgbClr val="4C636F"/>
        </a:hlink>
        <a:folHlink>
          <a:srgbClr val="9E1C2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16">
        <a:dk1>
          <a:srgbClr val="000000"/>
        </a:dk1>
        <a:lt1>
          <a:srgbClr val="FFFFFF"/>
        </a:lt1>
        <a:dk2>
          <a:srgbClr val="009475"/>
        </a:dk2>
        <a:lt2>
          <a:srgbClr val="25BAE2"/>
        </a:lt2>
        <a:accent1>
          <a:srgbClr val="009475"/>
        </a:accent1>
        <a:accent2>
          <a:srgbClr val="006E92"/>
        </a:accent2>
        <a:accent3>
          <a:srgbClr val="FFFFFF"/>
        </a:accent3>
        <a:accent4>
          <a:srgbClr val="000000"/>
        </a:accent4>
        <a:accent5>
          <a:srgbClr val="AAC8BD"/>
        </a:accent5>
        <a:accent6>
          <a:srgbClr val="006384"/>
        </a:accent6>
        <a:hlink>
          <a:srgbClr val="4C636F"/>
        </a:hlink>
        <a:folHlink>
          <a:srgbClr val="9E1C2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3" id="{7F75A8AC-43A6-4F6A-8FD3-90533DDD4FEF}" vid="{5B74F70F-211B-4EA8-ADF9-A60DBA0E2F95}"/>
    </a:ext>
  </a:extLst>
</a:theme>
</file>

<file path=ppt/theme/theme2.xml><?xml version="1.0" encoding="utf-8"?>
<a:theme xmlns:a="http://schemas.openxmlformats.org/drawingml/2006/main" name="Larissa">
  <a:themeElements>
    <a:clrScheme name="Fraunhofer Farbpalette">
      <a:dk1>
        <a:srgbClr val="000000"/>
      </a:dk1>
      <a:lt1>
        <a:srgbClr val="FFFFFF"/>
      </a:lt1>
      <a:dk2>
        <a:srgbClr val="179C7D"/>
      </a:dk2>
      <a:lt2>
        <a:srgbClr val="A8AFAF"/>
      </a:lt2>
      <a:accent1>
        <a:srgbClr val="EB6A0A"/>
      </a:accent1>
      <a:accent2>
        <a:srgbClr val="006E92"/>
      </a:accent2>
      <a:accent3>
        <a:srgbClr val="25BAE2"/>
      </a:accent3>
      <a:accent4>
        <a:srgbClr val="B1C800"/>
      </a:accent4>
      <a:accent5>
        <a:srgbClr val="FEEFD6"/>
      </a:accent5>
      <a:accent6>
        <a:srgbClr val="E1E3E3"/>
      </a:accent6>
      <a:hlink>
        <a:srgbClr val="25BAE2"/>
      </a:hlink>
      <a:folHlink>
        <a:srgbClr val="B1C8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5ABE75D237D60499B52A1F8FC2BA0B7" ma:contentTypeVersion="1" ma:contentTypeDescription="Ein neues Dokument erstellen." ma:contentTypeScope="" ma:versionID="03f52fc389eeb09bb117c0b7c3669948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bcc17df15c66a81ee376db90732ad1c7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Geplantes Startdatum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Geplantes Enddatum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9AC0C4C4-3C60-46C9-8FFF-8B029C5CDD0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D3B53A8-72B2-4C90-B1ED-BBDDE9A9E27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49DD87D-F397-4D01-A855-824F56E77EB2}">
  <ds:schemaRefs>
    <ds:schemaRef ds:uri="http://purl.org/dc/terms/"/>
    <ds:schemaRef ds:uri="http://schemas.microsoft.com/office/2006/documentManagement/types"/>
    <ds:schemaRef ds:uri="http://schemas.microsoft.com/sharepoint/v3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http://purl.org/dc/dcmitype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Fraunhofer Challenge 2018 TEMPLATE</Template>
  <TotalTime>567</TotalTime>
  <Words>80</Words>
  <Application>Microsoft Macintosh PowerPoint</Application>
  <PresentationFormat>Custom</PresentationFormat>
  <Paragraphs>41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Frutiger LT Com 45 Light</vt:lpstr>
      <vt:lpstr>Frutiger LT Com 55 Roman</vt:lpstr>
      <vt:lpstr>Wingdings</vt:lpstr>
      <vt:lpstr>P10_170509_ppt_Master_Ges_de_16zu9</vt:lpstr>
      <vt:lpstr>PowerPoint Presentation</vt:lpstr>
      <vt:lpstr>Motivation</vt:lpstr>
      <vt:lpstr>Motivation</vt:lpstr>
      <vt:lpstr>Innovative Aspects</vt:lpstr>
      <vt:lpstr>Innovative Aspects</vt:lpstr>
      <vt:lpstr>Future Work</vt:lpstr>
    </vt:vector>
  </TitlesOfParts>
  <Company>Associação Fraunhofer Portugal Research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Rita Pessoa</dc:creator>
  <cp:lastModifiedBy>Mariana Pereira</cp:lastModifiedBy>
  <cp:revision>34</cp:revision>
  <cp:lastPrinted>2011-04-27T07:57:31Z</cp:lastPrinted>
  <dcterms:created xsi:type="dcterms:W3CDTF">2018-07-23T07:59:41Z</dcterms:created>
  <dcterms:modified xsi:type="dcterms:W3CDTF">2026-05-20T07:30:09Z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FHGvorlage">
    <vt:bool>true</vt:bool>
  </property>
  <property fmtid="{D5CDD505-2E9C-101B-9397-08002B2CF9AE}" pid="3" name="klassifizierung">
    <vt:lpwstr> </vt:lpwstr>
  </property>
  <property fmtid="{D5CDD505-2E9C-101B-9397-08002B2CF9AE}" pid="4" name="hasChanged">
    <vt:bool>false</vt:bool>
  </property>
  <property fmtid="{D5CDD505-2E9C-101B-9397-08002B2CF9AE}" pid="5" name="ContentTypeId">
    <vt:lpwstr>0x010100B5ABE75D237D60499B52A1F8FC2BA0B7</vt:lpwstr>
  </property>
</Properties>
</file>